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70" r:id="rId2"/>
    <p:sldId id="257" r:id="rId3"/>
    <p:sldId id="299" r:id="rId4"/>
    <p:sldId id="324" r:id="rId5"/>
    <p:sldId id="325" r:id="rId6"/>
    <p:sldId id="302" r:id="rId7"/>
    <p:sldId id="303" r:id="rId8"/>
    <p:sldId id="304" r:id="rId9"/>
    <p:sldId id="305" r:id="rId10"/>
    <p:sldId id="306" r:id="rId11"/>
    <p:sldId id="326" r:id="rId12"/>
    <p:sldId id="327" r:id="rId13"/>
    <p:sldId id="328" r:id="rId14"/>
    <p:sldId id="329" r:id="rId15"/>
    <p:sldId id="330" r:id="rId16"/>
    <p:sldId id="256" r:id="rId17"/>
    <p:sldId id="275" r:id="rId18"/>
    <p:sldId id="290" r:id="rId19"/>
    <p:sldId id="331" r:id="rId20"/>
    <p:sldId id="297" r:id="rId21"/>
    <p:sldId id="321" r:id="rId22"/>
    <p:sldId id="296" r:id="rId23"/>
    <p:sldId id="323" r:id="rId24"/>
    <p:sldId id="298" r:id="rId25"/>
    <p:sldId id="292" r:id="rId26"/>
    <p:sldId id="332" r:id="rId27"/>
    <p:sldId id="333" r:id="rId28"/>
    <p:sldId id="334" r:id="rId29"/>
    <p:sldId id="335" r:id="rId30"/>
    <p:sldId id="336" r:id="rId31"/>
    <p:sldId id="337" r:id="rId32"/>
    <p:sldId id="338" r:id="rId33"/>
    <p:sldId id="32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1DCE378-AD02-4AAB-8C68-8A17980ED093}" type="datetimeFigureOut">
              <a:rPr lang="en-US" smtClean="0"/>
              <a:t>4/24/2018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798ED87-BDF2-440B-A59A-028E0D99360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DCE378-AD02-4AAB-8C68-8A17980ED093}"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8ED87-BDF2-440B-A59A-028E0D9936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DCE378-AD02-4AAB-8C68-8A17980ED093}"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8ED87-BDF2-440B-A59A-028E0D9936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DCE378-AD02-4AAB-8C68-8A17980ED093}"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8ED87-BDF2-440B-A59A-028E0D9936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1DCE378-AD02-4AAB-8C68-8A17980ED093}"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8ED87-BDF2-440B-A59A-028E0D99360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1DCE378-AD02-4AAB-8C68-8A17980ED093}"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8ED87-BDF2-440B-A59A-028E0D99360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1DCE378-AD02-4AAB-8C68-8A17980ED093}"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8ED87-BDF2-440B-A59A-028E0D9936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1DCE378-AD02-4AAB-8C68-8A17980ED093}"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8ED87-BDF2-440B-A59A-028E0D9936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CE378-AD02-4AAB-8C68-8A17980ED093}"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8ED87-BDF2-440B-A59A-028E0D9936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1DCE378-AD02-4AAB-8C68-8A17980ED093}"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8ED87-BDF2-440B-A59A-028E0D99360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DCE378-AD02-4AAB-8C68-8A17980ED093}"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798ED87-BDF2-440B-A59A-028E0D99360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DCE378-AD02-4AAB-8C68-8A17980ED093}" type="datetimeFigureOut">
              <a:rPr lang="en-US" smtClean="0"/>
              <a:t>4/24/2018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98ED87-BDF2-440B-A59A-028E0D99360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533400" y="2971800"/>
            <a:ext cx="7854696" cy="3428999"/>
          </a:xfrm>
        </p:spPr>
        <p:txBody>
          <a:bodyPr>
            <a:normAutofit/>
          </a:bodyPr>
          <a:lstStyle/>
          <a:p>
            <a:pPr algn="l"/>
            <a:endParaRPr lang="en-US" b="1" dirty="0"/>
          </a:p>
          <a:p>
            <a:pPr algn="ctr"/>
            <a:r>
              <a:rPr lang="en-US" sz="5800" b="1" dirty="0"/>
              <a:t>PebbleCreek Travel International Club</a:t>
            </a:r>
            <a:br>
              <a:rPr lang="en-US" sz="5800" dirty="0"/>
            </a:br>
            <a:r>
              <a:rPr lang="en-US" sz="5800" b="1" dirty="0"/>
              <a:t>April 24, 2018</a:t>
            </a:r>
          </a:p>
          <a:p>
            <a:pPr algn="ctr"/>
            <a:endParaRPr lang="en-US" sz="6500" b="1" dirty="0"/>
          </a:p>
        </p:txBody>
      </p:sp>
      <p:pic>
        <p:nvPicPr>
          <p:cNvPr id="4" name="Picture 3" descr="alfresco6.jpg"/>
          <p:cNvPicPr>
            <a:picLocks noChangeAspect="1"/>
          </p:cNvPicPr>
          <p:nvPr/>
        </p:nvPicPr>
        <p:blipFill>
          <a:blip r:embed="rId2" cstate="print"/>
          <a:stretch>
            <a:fillRect/>
          </a:stretch>
        </p:blipFill>
        <p:spPr>
          <a:xfrm>
            <a:off x="0" y="228600"/>
            <a:ext cx="9144000" cy="3048000"/>
          </a:xfrm>
          <a:prstGeom prst="rect">
            <a:avLst/>
          </a:prstGeom>
        </p:spPr>
      </p:pic>
    </p:spTree>
    <p:extLst>
      <p:ext uri="{BB962C8B-B14F-4D97-AF65-F5344CB8AC3E}">
        <p14:creationId xmlns:p14="http://schemas.microsoft.com/office/powerpoint/2010/main" val="63012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Day 7 – Passau, Germany</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724400"/>
            <a:ext cx="8229600" cy="1828800"/>
          </a:xfrm>
        </p:spPr>
        <p:txBody>
          <a:bodyPr>
            <a:noAutofit/>
          </a:bodyPr>
          <a:lstStyle/>
          <a:p>
            <a:r>
              <a:rPr lang="en-US" dirty="0"/>
              <a:t>This is a “City of Three Rivers” filled with graceful arcades and cobblestone streets and dominated by St. Stephen’s Cathedral</a:t>
            </a:r>
            <a:endParaRPr lang="en-US" sz="3200" dirty="0"/>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5959" y="1529695"/>
            <a:ext cx="4707281" cy="313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70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Day 8 – </a:t>
            </a:r>
            <a:r>
              <a:rPr lang="en-US" dirty="0" err="1"/>
              <a:t>Deggendorf</a:t>
            </a:r>
            <a:r>
              <a:rPr lang="en-US" dirty="0"/>
              <a:t> – Innsbruck</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724400"/>
            <a:ext cx="8229600" cy="1828800"/>
          </a:xfrm>
        </p:spPr>
        <p:txBody>
          <a:bodyPr>
            <a:noAutofit/>
          </a:bodyPr>
          <a:lstStyle/>
          <a:p>
            <a:r>
              <a:rPr lang="en-US" sz="3200" dirty="0"/>
              <a:t>Disembarkation and travel from </a:t>
            </a:r>
            <a:r>
              <a:rPr lang="en-US" sz="3200" dirty="0" err="1"/>
              <a:t>Deggendorf</a:t>
            </a:r>
            <a:r>
              <a:rPr lang="en-US" sz="3200" dirty="0"/>
              <a:t> to Innsbruck, with visit to Neuschwanstein Castle</a:t>
            </a:r>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5959" y="1629054"/>
            <a:ext cx="4707281" cy="293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211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Day 9 – Innsbruck</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724400"/>
            <a:ext cx="8229600" cy="1828800"/>
          </a:xfrm>
        </p:spPr>
        <p:txBody>
          <a:bodyPr>
            <a:noAutofit/>
          </a:bodyPr>
          <a:lstStyle/>
          <a:p>
            <a:r>
              <a:rPr lang="en-US" dirty="0"/>
              <a:t>Join your local guide for a morning guided sightseeing of Innsbruck, visit St. James Cathedral and the </a:t>
            </a:r>
            <a:r>
              <a:rPr lang="en-US" dirty="0" err="1"/>
              <a:t>Hofkirche</a:t>
            </a:r>
            <a:endParaRPr lang="en-US" sz="3200" dirty="0"/>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5959" y="1529695"/>
            <a:ext cx="4707281" cy="313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6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a:bodyPr>
          <a:lstStyle/>
          <a:p>
            <a:pPr algn="ctr"/>
            <a:r>
              <a:rPr lang="en-US" sz="4000" dirty="0"/>
              <a:t>Day 10 – Innsbruck - Oberammergau</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724400"/>
            <a:ext cx="8229600" cy="1828800"/>
          </a:xfrm>
        </p:spPr>
        <p:txBody>
          <a:bodyPr>
            <a:noAutofit/>
          </a:bodyPr>
          <a:lstStyle/>
          <a:p>
            <a:r>
              <a:rPr lang="en-US" dirty="0"/>
              <a:t>A </a:t>
            </a:r>
            <a:r>
              <a:rPr lang="en-US" dirty="0" err="1"/>
              <a:t>motorcoach</a:t>
            </a:r>
            <a:r>
              <a:rPr lang="en-US" dirty="0"/>
              <a:t> transfer will take you to Oberammergau for the highlight of the vacation: the original PASSION PLAY, which is performed every 10 years by the inhabitants of the village since 1634</a:t>
            </a:r>
            <a:endParaRPr lang="en-US" sz="3200" dirty="0"/>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53359" y="1529695"/>
            <a:ext cx="3132481" cy="313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17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Day 11 &amp; 12 – Munich</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724400"/>
            <a:ext cx="8229600" cy="1828800"/>
          </a:xfrm>
        </p:spPr>
        <p:txBody>
          <a:bodyPr>
            <a:noAutofit/>
          </a:bodyPr>
          <a:lstStyle/>
          <a:p>
            <a:r>
              <a:rPr lang="en-US" dirty="0"/>
              <a:t>Although a large city, Munich oﬀers a small-town feel with its pedestrian- and bike-friendly atmosphere. </a:t>
            </a:r>
          </a:p>
          <a:p>
            <a:r>
              <a:rPr lang="en-US" dirty="0"/>
              <a:t>With its historical museums, splendid English Garden, traditional cafés, Munich oﬀers plenty to see and do</a:t>
            </a:r>
            <a:endParaRPr lang="en-US" sz="3200" dirty="0"/>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5959" y="1714276"/>
            <a:ext cx="4707281" cy="276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47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1277112"/>
          </a:xfrm>
        </p:spPr>
        <p:txBody>
          <a:bodyPr>
            <a:normAutofit/>
          </a:bodyPr>
          <a:lstStyle/>
          <a:p>
            <a:pPr algn="ctr"/>
            <a:r>
              <a:rPr lang="en-US" sz="4000" dirty="0"/>
              <a:t>Avalon Waterways</a:t>
            </a:r>
            <a:br>
              <a:rPr lang="en-US" sz="4000" dirty="0"/>
            </a:br>
            <a:r>
              <a:rPr lang="en-US" sz="4000" dirty="0"/>
              <a:t>Danube Dreams with Oberammergau</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2133600"/>
            <a:ext cx="8229600" cy="4020312"/>
          </a:xfrm>
        </p:spPr>
        <p:txBody>
          <a:bodyPr>
            <a:noAutofit/>
          </a:bodyPr>
          <a:lstStyle/>
          <a:p>
            <a:pPr marL="0" indent="0">
              <a:buNone/>
            </a:pPr>
            <a:endParaRPr lang="en-US" b="1" dirty="0"/>
          </a:p>
          <a:p>
            <a:r>
              <a:rPr lang="en-US" sz="3200" b="1" dirty="0"/>
              <a:t>12-Day Avalon Waterways Danube River Cruise including a guided tour of Innsbruck and Munich with the Passion Play at Oberammergau</a:t>
            </a:r>
          </a:p>
          <a:p>
            <a:r>
              <a:rPr lang="en-US" sz="3200" b="1" dirty="0"/>
              <a:t>June 25 to July 6, 2020</a:t>
            </a:r>
          </a:p>
          <a:p>
            <a:r>
              <a:rPr lang="en-US" sz="3200" b="1" dirty="0"/>
              <a:t>**Prices start at $5,365** </a:t>
            </a:r>
            <a:endParaRPr lang="en-US" sz="3200" dirty="0"/>
          </a:p>
        </p:txBody>
      </p:sp>
    </p:spTree>
    <p:extLst>
      <p:ext uri="{BB962C8B-B14F-4D97-AF65-F5344CB8AC3E}">
        <p14:creationId xmlns:p14="http://schemas.microsoft.com/office/powerpoint/2010/main" val="205419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448" y="1676400"/>
            <a:ext cx="7851648" cy="1143000"/>
          </a:xfrm>
        </p:spPr>
        <p:txBody>
          <a:bodyPr>
            <a:normAutofit fontScale="90000"/>
          </a:bodyPr>
          <a:lstStyle/>
          <a:p>
            <a:pPr algn="ctr"/>
            <a:r>
              <a:rPr lang="en-US" sz="6600" dirty="0">
                <a:solidFill>
                  <a:schemeClr val="tx1"/>
                </a:solidFill>
              </a:rPr>
              <a:t>River Cruising in France</a:t>
            </a:r>
            <a:br>
              <a:rPr lang="en-US" sz="6600" dirty="0">
                <a:solidFill>
                  <a:schemeClr val="tx1"/>
                </a:solidFill>
              </a:rPr>
            </a:br>
            <a:r>
              <a:rPr lang="en-US" sz="4400" dirty="0" err="1">
                <a:solidFill>
                  <a:schemeClr val="tx1"/>
                </a:solidFill>
              </a:rPr>
              <a:t>Uniworld</a:t>
            </a:r>
            <a:r>
              <a:rPr lang="en-US" sz="4400" dirty="0">
                <a:solidFill>
                  <a:schemeClr val="tx1"/>
                </a:solidFill>
              </a:rPr>
              <a:t>: Paris to Normandy</a:t>
            </a:r>
            <a:br>
              <a:rPr lang="en-US" sz="4400" dirty="0">
                <a:solidFill>
                  <a:schemeClr val="tx1"/>
                </a:solidFill>
              </a:rPr>
            </a:br>
            <a:r>
              <a:rPr lang="en-US" sz="4400" dirty="0">
                <a:solidFill>
                  <a:schemeClr val="tx1"/>
                </a:solidFill>
              </a:rPr>
              <a:t>April 21 – 28, 2019</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228536"/>
            <a:ext cx="6748831" cy="3504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err="1"/>
              <a:t>Uniworld</a:t>
            </a:r>
            <a:r>
              <a:rPr lang="en-US" dirty="0"/>
              <a:t>: S. S. Joie de Vivre</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267200"/>
            <a:ext cx="8229600" cy="2286000"/>
          </a:xfrm>
        </p:spPr>
        <p:txBody>
          <a:bodyPr>
            <a:normAutofit/>
          </a:bodyPr>
          <a:lstStyle/>
          <a:p>
            <a:r>
              <a:rPr lang="en-US" sz="3600" dirty="0"/>
              <a:t>Join us on the Joie de Vivre as we cruise from Paris to the beaches of Normandy.</a:t>
            </a:r>
          </a:p>
          <a:p>
            <a:r>
              <a:rPr lang="en-US" sz="3600" dirty="0"/>
              <a:t>75</a:t>
            </a:r>
            <a:r>
              <a:rPr lang="en-US" sz="3600" baseline="30000" dirty="0"/>
              <a:t>th</a:t>
            </a:r>
            <a:r>
              <a:rPr lang="en-US" sz="3600" dirty="0"/>
              <a:t> Anniversary of the D-Day invasion</a:t>
            </a:r>
          </a:p>
        </p:txBody>
      </p:sp>
      <p:pic>
        <p:nvPicPr>
          <p:cNvPr id="7170" name="Picture 2">
            <a:extLst>
              <a:ext uri="{FF2B5EF4-FFF2-40B4-BE49-F238E27FC236}">
                <a16:creationId xmlns:a16="http://schemas.microsoft.com/office/drawing/2014/main" id="{E79BD016-AB85-4033-8ED8-E29E4D8491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7270" y="1600200"/>
            <a:ext cx="586945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0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76" y="1493565"/>
            <a:ext cx="7851648" cy="1143000"/>
          </a:xfrm>
        </p:spPr>
        <p:txBody>
          <a:bodyPr>
            <a:noAutofit/>
          </a:bodyPr>
          <a:lstStyle/>
          <a:p>
            <a:pPr algn="ctr"/>
            <a:r>
              <a:rPr lang="en-US" sz="5400" dirty="0">
                <a:solidFill>
                  <a:schemeClr val="tx1"/>
                </a:solidFill>
              </a:rPr>
              <a:t>River Cruising in France</a:t>
            </a:r>
            <a:br>
              <a:rPr lang="en-US" sz="6600" dirty="0">
                <a:solidFill>
                  <a:schemeClr val="tx1"/>
                </a:solidFill>
              </a:rPr>
            </a:br>
            <a:r>
              <a:rPr lang="en-US" sz="4000" dirty="0" err="1">
                <a:solidFill>
                  <a:schemeClr val="tx1"/>
                </a:solidFill>
              </a:rPr>
              <a:t>AmaWaterways</a:t>
            </a:r>
            <a:r>
              <a:rPr lang="en-US" sz="4000" dirty="0">
                <a:solidFill>
                  <a:schemeClr val="tx1"/>
                </a:solidFill>
              </a:rPr>
              <a:t>: Colors of Provence</a:t>
            </a:r>
            <a:br>
              <a:rPr lang="en-US" sz="4400" dirty="0">
                <a:solidFill>
                  <a:schemeClr val="tx1"/>
                </a:solidFill>
              </a:rPr>
            </a:br>
            <a:r>
              <a:rPr lang="en-US" sz="4400" dirty="0">
                <a:solidFill>
                  <a:schemeClr val="tx1"/>
                </a:solidFill>
              </a:rPr>
              <a:t>May 2 - 9, 2019</a:t>
            </a:r>
          </a:p>
        </p:txBody>
      </p:sp>
      <p:sp>
        <p:nvSpPr>
          <p:cNvPr id="3" name="Subtitle 2"/>
          <p:cNvSpPr>
            <a:spLocks noGrp="1"/>
          </p:cNvSpPr>
          <p:nvPr>
            <p:ph type="subTitle" idx="1"/>
          </p:nvPr>
        </p:nvSpPr>
        <p:spPr/>
        <p:txBody>
          <a:bodyPr/>
          <a:lstStyle/>
          <a:p>
            <a:endParaRPr lang="en-US" dirty="0"/>
          </a:p>
        </p:txBody>
      </p:sp>
      <p:pic>
        <p:nvPicPr>
          <p:cNvPr id="4" name="Picture 3" descr="AmaCello_Exterior_Regensburg.jpg"/>
          <p:cNvPicPr>
            <a:picLocks noChangeAspect="1"/>
          </p:cNvPicPr>
          <p:nvPr/>
        </p:nvPicPr>
        <p:blipFill>
          <a:blip r:embed="rId2" cstate="print"/>
          <a:stretch>
            <a:fillRect/>
          </a:stretch>
        </p:blipFill>
        <p:spPr>
          <a:xfrm>
            <a:off x="1409700" y="2819400"/>
            <a:ext cx="6324600" cy="3665140"/>
          </a:xfrm>
          <a:prstGeom prst="rect">
            <a:avLst/>
          </a:prstGeom>
        </p:spPr>
      </p:pic>
    </p:spTree>
    <p:extLst>
      <p:ext uri="{BB962C8B-B14F-4D97-AF65-F5344CB8AC3E}">
        <p14:creationId xmlns:p14="http://schemas.microsoft.com/office/powerpoint/2010/main" val="243777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err="1"/>
              <a:t>AmaWaterways</a:t>
            </a:r>
            <a:r>
              <a:rPr lang="en-US" dirty="0"/>
              <a:t>: </a:t>
            </a:r>
            <a:r>
              <a:rPr lang="en-US" dirty="0" err="1"/>
              <a:t>AmaCello</a:t>
            </a:r>
            <a:endParaRPr lang="en-US" dirty="0"/>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267200"/>
            <a:ext cx="8229600" cy="2286000"/>
          </a:xfrm>
        </p:spPr>
        <p:txBody>
          <a:bodyPr>
            <a:normAutofit fontScale="92500"/>
          </a:bodyPr>
          <a:lstStyle/>
          <a:p>
            <a:r>
              <a:rPr lang="en-US" sz="3600" dirty="0"/>
              <a:t>Join us on the </a:t>
            </a:r>
            <a:r>
              <a:rPr lang="en-US" sz="3600" dirty="0" err="1"/>
              <a:t>AmaCello</a:t>
            </a:r>
            <a:r>
              <a:rPr lang="en-US" sz="3600" dirty="0"/>
              <a:t> as we cruise from Lyon to the Arles in Provence.</a:t>
            </a:r>
          </a:p>
          <a:p>
            <a:r>
              <a:rPr lang="en-US" sz="3600" dirty="0"/>
              <a:t>Visit wineries in the Beaujolais, </a:t>
            </a:r>
            <a:r>
              <a:rPr lang="en-US" sz="3500" dirty="0"/>
              <a:t>Bourgogne and </a:t>
            </a:r>
            <a:r>
              <a:rPr lang="en-US" sz="3600" dirty="0"/>
              <a:t>Cotes du Rhone regions of France</a:t>
            </a:r>
          </a:p>
        </p:txBody>
      </p:sp>
      <p:pic>
        <p:nvPicPr>
          <p:cNvPr id="7170" name="Picture 2">
            <a:extLst>
              <a:ext uri="{FF2B5EF4-FFF2-40B4-BE49-F238E27FC236}">
                <a16:creationId xmlns:a16="http://schemas.microsoft.com/office/drawing/2014/main" id="{E79BD016-AB85-4033-8ED8-E29E4D8491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78472" y="1600200"/>
            <a:ext cx="378705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8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normAutofit/>
          </a:bodyPr>
          <a:lstStyle/>
          <a:p>
            <a:pPr algn="ctr"/>
            <a:r>
              <a:rPr lang="en-US" sz="4800" b="1" dirty="0">
                <a:solidFill>
                  <a:srgbClr val="0070C0"/>
                </a:solidFill>
                <a:latin typeface="+mn-lt"/>
              </a:rPr>
              <a:t>Travel International Club Officers</a:t>
            </a:r>
            <a:endParaRPr lang="en-US" sz="4800" dirty="0">
              <a:solidFill>
                <a:srgbClr val="0070C0"/>
              </a:solidFill>
              <a:latin typeface="+mn-lt"/>
            </a:endParaRPr>
          </a:p>
        </p:txBody>
      </p:sp>
      <p:sp>
        <p:nvSpPr>
          <p:cNvPr id="3" name="Content Placeholder 2"/>
          <p:cNvSpPr>
            <a:spLocks noGrp="1"/>
          </p:cNvSpPr>
          <p:nvPr>
            <p:ph idx="1"/>
          </p:nvPr>
        </p:nvSpPr>
        <p:spPr/>
        <p:txBody>
          <a:bodyPr>
            <a:normAutofit/>
          </a:bodyPr>
          <a:lstStyle/>
          <a:p>
            <a:pPr>
              <a:buNone/>
            </a:pPr>
            <a:r>
              <a:rPr lang="en-US" dirty="0">
                <a:solidFill>
                  <a:srgbClr val="0070C0"/>
                </a:solidFill>
              </a:rPr>
              <a:t> </a:t>
            </a:r>
          </a:p>
          <a:p>
            <a:pPr lvl="1"/>
            <a:r>
              <a:rPr lang="en-US" sz="3000" dirty="0">
                <a:solidFill>
                  <a:srgbClr val="0070C0"/>
                </a:solidFill>
              </a:rPr>
              <a:t>Cindy Watty, President  </a:t>
            </a:r>
            <a:r>
              <a:rPr lang="en-US" sz="2600" u="sng" dirty="0">
                <a:solidFill>
                  <a:srgbClr val="0070C0"/>
                </a:solidFill>
              </a:rPr>
              <a:t>cindy@alfrescotravel.com</a:t>
            </a:r>
            <a:endParaRPr lang="en-US" sz="2600" dirty="0">
              <a:solidFill>
                <a:srgbClr val="0070C0"/>
              </a:solidFill>
            </a:endParaRPr>
          </a:p>
          <a:p>
            <a:pPr>
              <a:buNone/>
            </a:pPr>
            <a:r>
              <a:rPr lang="en-US" dirty="0">
                <a:solidFill>
                  <a:srgbClr val="0070C0"/>
                </a:solidFill>
              </a:rPr>
              <a:t> </a:t>
            </a:r>
          </a:p>
          <a:p>
            <a:pPr lvl="1"/>
            <a:r>
              <a:rPr lang="en-US" sz="3000" dirty="0">
                <a:solidFill>
                  <a:srgbClr val="0070C0"/>
                </a:solidFill>
              </a:rPr>
              <a:t>Diana Johnson, </a:t>
            </a:r>
            <a:r>
              <a:rPr lang="en-US" sz="3000">
                <a:solidFill>
                  <a:srgbClr val="0070C0"/>
                </a:solidFill>
              </a:rPr>
              <a:t>Vice-President </a:t>
            </a:r>
            <a:r>
              <a:rPr lang="en-US" sz="2600" u="sng">
                <a:solidFill>
                  <a:srgbClr val="0070C0"/>
                </a:solidFill>
              </a:rPr>
              <a:t>ronanddiana</a:t>
            </a:r>
            <a:r>
              <a:rPr lang="en-US" sz="2600" u="sng" dirty="0">
                <a:solidFill>
                  <a:srgbClr val="0070C0"/>
                </a:solidFill>
              </a:rPr>
              <a:t>@cox.net</a:t>
            </a:r>
            <a:endParaRPr lang="en-US" sz="2600" dirty="0">
              <a:solidFill>
                <a:srgbClr val="0070C0"/>
              </a:solidFill>
            </a:endParaRPr>
          </a:p>
        </p:txBody>
      </p:sp>
    </p:spTree>
    <p:extLst>
      <p:ext uri="{BB962C8B-B14F-4D97-AF65-F5344CB8AC3E}">
        <p14:creationId xmlns:p14="http://schemas.microsoft.com/office/powerpoint/2010/main" val="50750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533400" y="2819400"/>
            <a:ext cx="7854696" cy="3505200"/>
          </a:xfrm>
        </p:spPr>
        <p:txBody>
          <a:bodyPr>
            <a:normAutofit fontScale="62500" lnSpcReduction="20000"/>
          </a:bodyPr>
          <a:lstStyle/>
          <a:p>
            <a:pPr algn="l"/>
            <a:endParaRPr lang="en-US" b="1" dirty="0"/>
          </a:p>
          <a:p>
            <a:pPr algn="ctr"/>
            <a:r>
              <a:rPr lang="en-US" sz="3200" b="1" dirty="0"/>
              <a:t>These trips will fill quickly.  Be sure to book early (like REALLY, REALLY SOON) if you plan to join us.</a:t>
            </a:r>
          </a:p>
          <a:p>
            <a:pPr algn="ctr"/>
            <a:r>
              <a:rPr lang="en-US" sz="3600" b="1" dirty="0"/>
              <a:t> </a:t>
            </a:r>
          </a:p>
          <a:p>
            <a:pPr algn="ctr"/>
            <a:r>
              <a:rPr lang="en-US" sz="3600" b="1" dirty="0"/>
              <a:t>Book your cruise by April 30, and receive: </a:t>
            </a:r>
            <a:br>
              <a:rPr lang="en-US" sz="3600" b="1" dirty="0"/>
            </a:br>
            <a:endParaRPr lang="en-US" sz="3600" b="1" dirty="0"/>
          </a:p>
          <a:p>
            <a:pPr algn="ctr"/>
            <a:r>
              <a:rPr lang="en-US" sz="3600" b="1" dirty="0"/>
              <a:t>$200 off a suite</a:t>
            </a:r>
            <a:br>
              <a:rPr lang="en-US" sz="3600" b="1" dirty="0"/>
            </a:br>
            <a:endParaRPr lang="en-US" sz="3600" b="1" dirty="0"/>
          </a:p>
          <a:p>
            <a:pPr algn="ctr"/>
            <a:r>
              <a:rPr lang="en-US" sz="3600" b="1" dirty="0"/>
              <a:t>$100 off a French balcony </a:t>
            </a:r>
            <a:br>
              <a:rPr lang="en-US" sz="3600" b="1" dirty="0"/>
            </a:br>
            <a:endParaRPr lang="en-US" sz="3600" b="1" dirty="0"/>
          </a:p>
          <a:p>
            <a:pPr algn="ctr"/>
            <a:r>
              <a:rPr lang="en-US" sz="3600" b="1" dirty="0"/>
              <a:t>$50 off standard room (window)</a:t>
            </a:r>
          </a:p>
          <a:p>
            <a:pPr algn="ctr"/>
            <a:endParaRPr lang="en-US" sz="3200" b="1" dirty="0"/>
          </a:p>
          <a:p>
            <a:pPr algn="ctr"/>
            <a:endParaRPr lang="en-US" sz="3200" b="1" dirty="0"/>
          </a:p>
        </p:txBody>
      </p:sp>
      <p:pic>
        <p:nvPicPr>
          <p:cNvPr id="4" name="Picture 3" descr="alfresco6.jpg"/>
          <p:cNvPicPr>
            <a:picLocks noChangeAspect="1"/>
          </p:cNvPicPr>
          <p:nvPr/>
        </p:nvPicPr>
        <p:blipFill>
          <a:blip r:embed="rId2" cstate="print"/>
          <a:stretch>
            <a:fillRect/>
          </a:stretch>
        </p:blipFill>
        <p:spPr>
          <a:xfrm>
            <a:off x="0" y="0"/>
            <a:ext cx="9144000" cy="3048000"/>
          </a:xfrm>
          <a:prstGeom prst="rect">
            <a:avLst/>
          </a:prstGeom>
        </p:spPr>
      </p:pic>
    </p:spTree>
    <p:extLst>
      <p:ext uri="{BB962C8B-B14F-4D97-AF65-F5344CB8AC3E}">
        <p14:creationId xmlns:p14="http://schemas.microsoft.com/office/powerpoint/2010/main" val="142828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533400" y="2819400"/>
            <a:ext cx="7854696" cy="3505200"/>
          </a:xfrm>
        </p:spPr>
        <p:txBody>
          <a:bodyPr>
            <a:normAutofit/>
          </a:bodyPr>
          <a:lstStyle/>
          <a:p>
            <a:pPr algn="l"/>
            <a:endParaRPr lang="en-US" b="1" dirty="0"/>
          </a:p>
          <a:p>
            <a:pPr algn="ctr"/>
            <a:r>
              <a:rPr lang="en-US" sz="3200" b="1" dirty="0"/>
              <a:t>PebbleCreek Travel International Club</a:t>
            </a:r>
            <a:br>
              <a:rPr lang="en-US" sz="3900" dirty="0"/>
            </a:br>
            <a:endParaRPr lang="en-US" sz="3900" dirty="0"/>
          </a:p>
          <a:p>
            <a:pPr algn="ctr"/>
            <a:r>
              <a:rPr lang="en-US" sz="6000" b="1" dirty="0"/>
              <a:t>2018 Trips</a:t>
            </a:r>
          </a:p>
        </p:txBody>
      </p:sp>
      <p:pic>
        <p:nvPicPr>
          <p:cNvPr id="4" name="Picture 3" descr="alfresco6.jpg"/>
          <p:cNvPicPr>
            <a:picLocks noChangeAspect="1"/>
          </p:cNvPicPr>
          <p:nvPr/>
        </p:nvPicPr>
        <p:blipFill>
          <a:blip r:embed="rId2" cstate="print"/>
          <a:stretch>
            <a:fillRect/>
          </a:stretch>
        </p:blipFill>
        <p:spPr>
          <a:xfrm>
            <a:off x="0" y="0"/>
            <a:ext cx="9144000" cy="3048000"/>
          </a:xfrm>
          <a:prstGeom prst="rect">
            <a:avLst/>
          </a:prstGeom>
        </p:spPr>
      </p:pic>
    </p:spTree>
    <p:extLst>
      <p:ext uri="{BB962C8B-B14F-4D97-AF65-F5344CB8AC3E}">
        <p14:creationId xmlns:p14="http://schemas.microsoft.com/office/powerpoint/2010/main" val="290735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D18CE4-F9F8-4CE1-AB65-7EA280BFB43F}"/>
              </a:ext>
            </a:extLst>
          </p:cNvPr>
          <p:cNvSpPr>
            <a:spLocks noGrp="1"/>
          </p:cNvSpPr>
          <p:nvPr>
            <p:ph type="title"/>
          </p:nvPr>
        </p:nvSpPr>
        <p:spPr/>
        <p:txBody>
          <a:bodyPr>
            <a:noAutofit/>
          </a:bodyPr>
          <a:lstStyle/>
          <a:p>
            <a:pPr algn="ctr"/>
            <a:r>
              <a:rPr lang="en-US" sz="4400" dirty="0"/>
              <a:t>2018 Travel International Club trips</a:t>
            </a:r>
          </a:p>
        </p:txBody>
      </p:sp>
      <p:sp>
        <p:nvSpPr>
          <p:cNvPr id="7" name="Content Placeholder 6">
            <a:extLst>
              <a:ext uri="{FF2B5EF4-FFF2-40B4-BE49-F238E27FC236}">
                <a16:creationId xmlns:a16="http://schemas.microsoft.com/office/drawing/2014/main" id="{545A773E-FEF0-4EE9-BE80-83FB6D8EC262}"/>
              </a:ext>
            </a:extLst>
          </p:cNvPr>
          <p:cNvSpPr>
            <a:spLocks noGrp="1"/>
          </p:cNvSpPr>
          <p:nvPr>
            <p:ph idx="1"/>
          </p:nvPr>
        </p:nvSpPr>
        <p:spPr>
          <a:xfrm>
            <a:off x="457200" y="1935480"/>
            <a:ext cx="8229600" cy="1036320"/>
          </a:xfrm>
        </p:spPr>
        <p:txBody>
          <a:bodyPr>
            <a:normAutofit fontScale="77500" lnSpcReduction="20000"/>
          </a:bodyPr>
          <a:lstStyle/>
          <a:p>
            <a:pPr marL="0" indent="0" algn="ctr">
              <a:buNone/>
            </a:pPr>
            <a:r>
              <a:rPr lang="en-US" sz="2800" b="1" i="1" dirty="0">
                <a:solidFill>
                  <a:srgbClr val="002060"/>
                </a:solidFill>
              </a:rPr>
              <a:t>Enjoy an 11-day Guided Land Tour of the Amalfi Coast and Sicily</a:t>
            </a:r>
          </a:p>
          <a:p>
            <a:pPr marL="0" indent="0" algn="ctr">
              <a:buNone/>
            </a:pPr>
            <a:r>
              <a:rPr lang="en-US" sz="2800" b="1" i="1" dirty="0">
                <a:solidFill>
                  <a:srgbClr val="002060"/>
                </a:solidFill>
              </a:rPr>
              <a:t>Sept. 29 – Oct. 9, 2018</a:t>
            </a:r>
          </a:p>
          <a:p>
            <a:pPr marL="0" indent="0">
              <a:buNone/>
            </a:pPr>
            <a:endParaRPr lang="en-US" b="1" i="1" dirty="0"/>
          </a:p>
          <a:p>
            <a:pPr marL="0" indent="0">
              <a:buNone/>
            </a:pPr>
            <a:endParaRPr lang="en-US" dirty="0"/>
          </a:p>
        </p:txBody>
      </p:sp>
      <p:pic>
        <p:nvPicPr>
          <p:cNvPr id="3247" name="Picture 87" descr="checkmark">
            <a:extLst>
              <a:ext uri="{FF2B5EF4-FFF2-40B4-BE49-F238E27FC236}">
                <a16:creationId xmlns:a16="http://schemas.microsoft.com/office/drawing/2014/main" id="{53C285E8-1439-4456-A8EF-05C4E796D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6" name="Picture 86" descr="checkmark">
            <a:extLst>
              <a:ext uri="{FF2B5EF4-FFF2-40B4-BE49-F238E27FC236}">
                <a16:creationId xmlns:a16="http://schemas.microsoft.com/office/drawing/2014/main" id="{120F9291-EBBC-4BC3-8C7A-3C2E8AFB0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5" name="Picture 85" descr="checkmark">
            <a:extLst>
              <a:ext uri="{FF2B5EF4-FFF2-40B4-BE49-F238E27FC236}">
                <a16:creationId xmlns:a16="http://schemas.microsoft.com/office/drawing/2014/main" id="{918463FA-99A0-4C94-AC52-B3834A505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4" name="Picture 84" descr="checkmark">
            <a:extLst>
              <a:ext uri="{FF2B5EF4-FFF2-40B4-BE49-F238E27FC236}">
                <a16:creationId xmlns:a16="http://schemas.microsoft.com/office/drawing/2014/main" id="{EA959163-8428-44AE-89C0-8105D3B9F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3" name="Picture 83" descr="checkmark">
            <a:extLst>
              <a:ext uri="{FF2B5EF4-FFF2-40B4-BE49-F238E27FC236}">
                <a16:creationId xmlns:a16="http://schemas.microsoft.com/office/drawing/2014/main" id="{6290A76B-FBC8-4F57-8CF4-82B2C5E1F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2" name="Picture 82" descr="checkmark">
            <a:extLst>
              <a:ext uri="{FF2B5EF4-FFF2-40B4-BE49-F238E27FC236}">
                <a16:creationId xmlns:a16="http://schemas.microsoft.com/office/drawing/2014/main" id="{6221212F-3D5D-44E5-8093-DB3E36AE4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1" name="Picture 81" descr="checkmark">
            <a:extLst>
              <a:ext uri="{FF2B5EF4-FFF2-40B4-BE49-F238E27FC236}">
                <a16:creationId xmlns:a16="http://schemas.microsoft.com/office/drawing/2014/main" id="{07086E56-DA60-4B7A-A59E-F2EC3DA9F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0" name="Picture 80" descr="checkmark">
            <a:extLst>
              <a:ext uri="{FF2B5EF4-FFF2-40B4-BE49-F238E27FC236}">
                <a16:creationId xmlns:a16="http://schemas.microsoft.com/office/drawing/2014/main" id="{2FEF354E-79E2-435F-9FEC-35684E2A3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9" name="Picture 79" descr="checkmark">
            <a:extLst>
              <a:ext uri="{FF2B5EF4-FFF2-40B4-BE49-F238E27FC236}">
                <a16:creationId xmlns:a16="http://schemas.microsoft.com/office/drawing/2014/main" id="{3DA73702-0A25-4052-AB8E-E557A132E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8" name="Picture 78" descr="checkmark">
            <a:extLst>
              <a:ext uri="{FF2B5EF4-FFF2-40B4-BE49-F238E27FC236}">
                <a16:creationId xmlns:a16="http://schemas.microsoft.com/office/drawing/2014/main" id="{8B4A7153-D8BC-4385-97E0-514B1DD22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7" name="Picture 77" descr="checkmark">
            <a:extLst>
              <a:ext uri="{FF2B5EF4-FFF2-40B4-BE49-F238E27FC236}">
                <a16:creationId xmlns:a16="http://schemas.microsoft.com/office/drawing/2014/main" id="{B7ABF60A-2249-4E0C-93EC-2C14DBF35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6" name="Picture 76" descr="checkmark">
            <a:extLst>
              <a:ext uri="{FF2B5EF4-FFF2-40B4-BE49-F238E27FC236}">
                <a16:creationId xmlns:a16="http://schemas.microsoft.com/office/drawing/2014/main" id="{84DBE727-50AF-4102-A8A7-0046850F3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5" name="Picture 75" descr="checkmark">
            <a:extLst>
              <a:ext uri="{FF2B5EF4-FFF2-40B4-BE49-F238E27FC236}">
                <a16:creationId xmlns:a16="http://schemas.microsoft.com/office/drawing/2014/main" id="{54495F8C-B89E-4B06-BED2-1A1681B53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4" name="Picture 74" descr="checkmark">
            <a:extLst>
              <a:ext uri="{FF2B5EF4-FFF2-40B4-BE49-F238E27FC236}">
                <a16:creationId xmlns:a16="http://schemas.microsoft.com/office/drawing/2014/main" id="{FBB34F04-398B-4B9E-9240-D16305423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3" name="Picture 73" descr="checkmark">
            <a:extLst>
              <a:ext uri="{FF2B5EF4-FFF2-40B4-BE49-F238E27FC236}">
                <a16:creationId xmlns:a16="http://schemas.microsoft.com/office/drawing/2014/main" id="{6016FF4F-E368-4703-960C-D56F4F7BC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2" name="Picture 72" descr="checkmark">
            <a:extLst>
              <a:ext uri="{FF2B5EF4-FFF2-40B4-BE49-F238E27FC236}">
                <a16:creationId xmlns:a16="http://schemas.microsoft.com/office/drawing/2014/main" id="{6482D7A8-F9DA-49F0-8C18-47F647A41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1" name="Picture 71" descr="checkmark">
            <a:extLst>
              <a:ext uri="{FF2B5EF4-FFF2-40B4-BE49-F238E27FC236}">
                <a16:creationId xmlns:a16="http://schemas.microsoft.com/office/drawing/2014/main" id="{1D6EABF1-B231-4753-A028-251EE887B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0" name="Picture 70" descr="checkmark">
            <a:extLst>
              <a:ext uri="{FF2B5EF4-FFF2-40B4-BE49-F238E27FC236}">
                <a16:creationId xmlns:a16="http://schemas.microsoft.com/office/drawing/2014/main" id="{7F366407-5134-4208-8CBE-EA4D02395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9" name="Picture 69" descr="checkmark">
            <a:extLst>
              <a:ext uri="{FF2B5EF4-FFF2-40B4-BE49-F238E27FC236}">
                <a16:creationId xmlns:a16="http://schemas.microsoft.com/office/drawing/2014/main" id="{A2E73EFF-C9AC-4D74-81D5-B35077006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8" name="Picture 68" descr="checkmark">
            <a:extLst>
              <a:ext uri="{FF2B5EF4-FFF2-40B4-BE49-F238E27FC236}">
                <a16:creationId xmlns:a16="http://schemas.microsoft.com/office/drawing/2014/main" id="{4C2F988C-29B6-45A5-8163-8BEB25DCD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7" name="Picture 67" descr="checkmark">
            <a:extLst>
              <a:ext uri="{FF2B5EF4-FFF2-40B4-BE49-F238E27FC236}">
                <a16:creationId xmlns:a16="http://schemas.microsoft.com/office/drawing/2014/main" id="{7B406B7F-E56B-4192-8272-72CB5FB95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6" name="Picture 66" descr="checkmark">
            <a:extLst>
              <a:ext uri="{FF2B5EF4-FFF2-40B4-BE49-F238E27FC236}">
                <a16:creationId xmlns:a16="http://schemas.microsoft.com/office/drawing/2014/main" id="{80D31418-FE3C-47BB-A4D0-A9DCF9DAA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5" name="Picture 65" descr="checkmark">
            <a:extLst>
              <a:ext uri="{FF2B5EF4-FFF2-40B4-BE49-F238E27FC236}">
                <a16:creationId xmlns:a16="http://schemas.microsoft.com/office/drawing/2014/main" id="{E95CEF64-269D-4B8F-B093-1CC935B72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4" name="Picture 64" descr="checkmark">
            <a:extLst>
              <a:ext uri="{FF2B5EF4-FFF2-40B4-BE49-F238E27FC236}">
                <a16:creationId xmlns:a16="http://schemas.microsoft.com/office/drawing/2014/main" id="{8525548D-3FB9-4F90-B98B-A53402BDC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3" name="Picture 63" descr="checkmark">
            <a:extLst>
              <a:ext uri="{FF2B5EF4-FFF2-40B4-BE49-F238E27FC236}">
                <a16:creationId xmlns:a16="http://schemas.microsoft.com/office/drawing/2014/main" id="{5598126B-1794-4F8E-9050-07F35B0CF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2" name="Picture 62" descr="checkmark">
            <a:extLst>
              <a:ext uri="{FF2B5EF4-FFF2-40B4-BE49-F238E27FC236}">
                <a16:creationId xmlns:a16="http://schemas.microsoft.com/office/drawing/2014/main" id="{48D4E58D-16C1-4EB1-8152-9395FF930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1" name="Picture 61" descr="checkmark">
            <a:extLst>
              <a:ext uri="{FF2B5EF4-FFF2-40B4-BE49-F238E27FC236}">
                <a16:creationId xmlns:a16="http://schemas.microsoft.com/office/drawing/2014/main" id="{B3DFBCF1-A010-4526-87ED-689DB1912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0" name="Picture 60" descr="checkmark">
            <a:extLst>
              <a:ext uri="{FF2B5EF4-FFF2-40B4-BE49-F238E27FC236}">
                <a16:creationId xmlns:a16="http://schemas.microsoft.com/office/drawing/2014/main" id="{6105EA88-9D2D-41AF-AA6F-98B0761E6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9" name="Picture 59" descr="checkmark">
            <a:extLst>
              <a:ext uri="{FF2B5EF4-FFF2-40B4-BE49-F238E27FC236}">
                <a16:creationId xmlns:a16="http://schemas.microsoft.com/office/drawing/2014/main" id="{A1B5E833-45CB-47E8-B7B5-FC244D088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8" name="Picture 58" descr="checkmark">
            <a:extLst>
              <a:ext uri="{FF2B5EF4-FFF2-40B4-BE49-F238E27FC236}">
                <a16:creationId xmlns:a16="http://schemas.microsoft.com/office/drawing/2014/main" id="{9FD80F87-83DD-4F52-BBBD-2A28019EA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7" name="Picture 57" descr="checkmark">
            <a:extLst>
              <a:ext uri="{FF2B5EF4-FFF2-40B4-BE49-F238E27FC236}">
                <a16:creationId xmlns:a16="http://schemas.microsoft.com/office/drawing/2014/main" id="{03A126E3-B815-4BE3-A333-000B5450A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6" name="Picture 56" descr="checkmark">
            <a:extLst>
              <a:ext uri="{FF2B5EF4-FFF2-40B4-BE49-F238E27FC236}">
                <a16:creationId xmlns:a16="http://schemas.microsoft.com/office/drawing/2014/main" id="{4874F275-49EB-4296-B6F0-8AEAE002C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5" name="Picture 55" descr="checkmark">
            <a:extLst>
              <a:ext uri="{FF2B5EF4-FFF2-40B4-BE49-F238E27FC236}">
                <a16:creationId xmlns:a16="http://schemas.microsoft.com/office/drawing/2014/main" id="{EEC048AF-59A1-491D-93F5-57F48FD71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4" name="Picture 54" descr="checkmark">
            <a:extLst>
              <a:ext uri="{FF2B5EF4-FFF2-40B4-BE49-F238E27FC236}">
                <a16:creationId xmlns:a16="http://schemas.microsoft.com/office/drawing/2014/main" id="{254A7233-EF55-4E91-BAA7-5E5562FDC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3" name="Picture 53" descr="checkmark">
            <a:extLst>
              <a:ext uri="{FF2B5EF4-FFF2-40B4-BE49-F238E27FC236}">
                <a16:creationId xmlns:a16="http://schemas.microsoft.com/office/drawing/2014/main" id="{25A05D60-207C-47D1-AC31-D908FB0BB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2" name="Picture 52" descr="checkmark">
            <a:extLst>
              <a:ext uri="{FF2B5EF4-FFF2-40B4-BE49-F238E27FC236}">
                <a16:creationId xmlns:a16="http://schemas.microsoft.com/office/drawing/2014/main" id="{FF8024DA-6AE1-4506-9331-A7EF26705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1" name="Picture 51" descr="checkmark">
            <a:extLst>
              <a:ext uri="{FF2B5EF4-FFF2-40B4-BE49-F238E27FC236}">
                <a16:creationId xmlns:a16="http://schemas.microsoft.com/office/drawing/2014/main" id="{EBA803E3-BD87-449A-AF40-70E0C5193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0" name="Picture 50" descr="checkmark">
            <a:extLst>
              <a:ext uri="{FF2B5EF4-FFF2-40B4-BE49-F238E27FC236}">
                <a16:creationId xmlns:a16="http://schemas.microsoft.com/office/drawing/2014/main" id="{D12F0A35-DBCA-4817-93E3-C835E66B4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9" name="Picture 49" descr="checkmark">
            <a:extLst>
              <a:ext uri="{FF2B5EF4-FFF2-40B4-BE49-F238E27FC236}">
                <a16:creationId xmlns:a16="http://schemas.microsoft.com/office/drawing/2014/main" id="{2D05E23B-88FA-4B93-B5EE-C1B027F0B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8" name="Picture 48" descr="checkmark">
            <a:extLst>
              <a:ext uri="{FF2B5EF4-FFF2-40B4-BE49-F238E27FC236}">
                <a16:creationId xmlns:a16="http://schemas.microsoft.com/office/drawing/2014/main" id="{8175FB69-C27B-40AC-B78D-72E86BEB6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7" name="Picture 47" descr="checkmark">
            <a:extLst>
              <a:ext uri="{FF2B5EF4-FFF2-40B4-BE49-F238E27FC236}">
                <a16:creationId xmlns:a16="http://schemas.microsoft.com/office/drawing/2014/main" id="{E8BB3388-3843-47D9-8E04-65FD1DCFC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6" name="Picture 46" descr="checkmark">
            <a:extLst>
              <a:ext uri="{FF2B5EF4-FFF2-40B4-BE49-F238E27FC236}">
                <a16:creationId xmlns:a16="http://schemas.microsoft.com/office/drawing/2014/main" id="{06B45827-A7D2-4E95-9875-E8F9BB7CC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5" name="Picture 45" descr="checkmark">
            <a:extLst>
              <a:ext uri="{FF2B5EF4-FFF2-40B4-BE49-F238E27FC236}">
                <a16:creationId xmlns:a16="http://schemas.microsoft.com/office/drawing/2014/main" id="{AB421FBE-AE1A-44C4-97D6-5105ADA05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4" name="Picture 44" descr="checkmark">
            <a:extLst>
              <a:ext uri="{FF2B5EF4-FFF2-40B4-BE49-F238E27FC236}">
                <a16:creationId xmlns:a16="http://schemas.microsoft.com/office/drawing/2014/main" id="{3400AB3E-24E6-4A58-8EB1-DD016D760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3" name="Picture 43" descr="checkmark">
            <a:extLst>
              <a:ext uri="{FF2B5EF4-FFF2-40B4-BE49-F238E27FC236}">
                <a16:creationId xmlns:a16="http://schemas.microsoft.com/office/drawing/2014/main" id="{97F20B8D-26E3-4AD4-8910-F7A6803C2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2" name="Picture 42" descr="checkmark">
            <a:extLst>
              <a:ext uri="{FF2B5EF4-FFF2-40B4-BE49-F238E27FC236}">
                <a16:creationId xmlns:a16="http://schemas.microsoft.com/office/drawing/2014/main" id="{5B750052-52FF-40AA-8A34-BA92F0939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1" name="Picture 41" descr="checkmark">
            <a:extLst>
              <a:ext uri="{FF2B5EF4-FFF2-40B4-BE49-F238E27FC236}">
                <a16:creationId xmlns:a16="http://schemas.microsoft.com/office/drawing/2014/main" id="{8374AA0D-50DB-42FA-9D43-6B06BFAE7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0" name="Picture 40" descr="checkmark">
            <a:extLst>
              <a:ext uri="{FF2B5EF4-FFF2-40B4-BE49-F238E27FC236}">
                <a16:creationId xmlns:a16="http://schemas.microsoft.com/office/drawing/2014/main" id="{E830234E-E768-4154-AA36-A788CDDD3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9" name="Picture 39" descr="checkmark">
            <a:extLst>
              <a:ext uri="{FF2B5EF4-FFF2-40B4-BE49-F238E27FC236}">
                <a16:creationId xmlns:a16="http://schemas.microsoft.com/office/drawing/2014/main" id="{3CD5B164-563C-4485-8B04-B98D2E1F5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8" name="Picture 38" descr="checkmark">
            <a:extLst>
              <a:ext uri="{FF2B5EF4-FFF2-40B4-BE49-F238E27FC236}">
                <a16:creationId xmlns:a16="http://schemas.microsoft.com/office/drawing/2014/main" id="{594F1F3E-E363-4DFD-93F5-5AD6BED28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7" name="Picture 37" descr="checkmark">
            <a:extLst>
              <a:ext uri="{FF2B5EF4-FFF2-40B4-BE49-F238E27FC236}">
                <a16:creationId xmlns:a16="http://schemas.microsoft.com/office/drawing/2014/main" id="{F922F40A-3AE4-43CD-824A-AA236DBC0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6" name="Picture 36" descr="checkmark">
            <a:extLst>
              <a:ext uri="{FF2B5EF4-FFF2-40B4-BE49-F238E27FC236}">
                <a16:creationId xmlns:a16="http://schemas.microsoft.com/office/drawing/2014/main" id="{4CFD43C3-0373-412E-A97B-CB623474F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5" name="Picture 35" descr="checkmark">
            <a:extLst>
              <a:ext uri="{FF2B5EF4-FFF2-40B4-BE49-F238E27FC236}">
                <a16:creationId xmlns:a16="http://schemas.microsoft.com/office/drawing/2014/main" id="{FFAF59DB-81F6-4886-ADAC-C7CBBEEB0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4" name="Picture 34" descr="checkmark">
            <a:extLst>
              <a:ext uri="{FF2B5EF4-FFF2-40B4-BE49-F238E27FC236}">
                <a16:creationId xmlns:a16="http://schemas.microsoft.com/office/drawing/2014/main" id="{26284A00-A60B-4709-80C9-CE4D2FAE9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3" name="Picture 33" descr="checkmark">
            <a:extLst>
              <a:ext uri="{FF2B5EF4-FFF2-40B4-BE49-F238E27FC236}">
                <a16:creationId xmlns:a16="http://schemas.microsoft.com/office/drawing/2014/main" id="{AE84C75D-65D2-4511-AB96-A6DD35085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2" name="Picture 32" descr="checkmark">
            <a:extLst>
              <a:ext uri="{FF2B5EF4-FFF2-40B4-BE49-F238E27FC236}">
                <a16:creationId xmlns:a16="http://schemas.microsoft.com/office/drawing/2014/main" id="{27F8CC18-0954-4923-A0EB-72479C7BF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1" name="Picture 31" descr="checkmark">
            <a:extLst>
              <a:ext uri="{FF2B5EF4-FFF2-40B4-BE49-F238E27FC236}">
                <a16:creationId xmlns:a16="http://schemas.microsoft.com/office/drawing/2014/main" id="{6FFC17E7-E959-4F3E-88AA-BFA8966E1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0" name="Picture 30" descr="checkmark">
            <a:extLst>
              <a:ext uri="{FF2B5EF4-FFF2-40B4-BE49-F238E27FC236}">
                <a16:creationId xmlns:a16="http://schemas.microsoft.com/office/drawing/2014/main" id="{F76BAE4E-7882-4D55-BA68-8AE773A4A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9" name="Picture 29" descr="checkmark">
            <a:extLst>
              <a:ext uri="{FF2B5EF4-FFF2-40B4-BE49-F238E27FC236}">
                <a16:creationId xmlns:a16="http://schemas.microsoft.com/office/drawing/2014/main" id="{02FDDFD5-5086-4BE7-8062-7E5FC2574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8" name="Picture 28" descr="checkmark">
            <a:extLst>
              <a:ext uri="{FF2B5EF4-FFF2-40B4-BE49-F238E27FC236}">
                <a16:creationId xmlns:a16="http://schemas.microsoft.com/office/drawing/2014/main" id="{4C469CEA-EDC2-4E2F-89C7-1CF38DC15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7" name="Picture 27" descr="checkmark">
            <a:extLst>
              <a:ext uri="{FF2B5EF4-FFF2-40B4-BE49-F238E27FC236}">
                <a16:creationId xmlns:a16="http://schemas.microsoft.com/office/drawing/2014/main" id="{0551DFC6-126C-456F-BE43-1F5E5427D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6" name="Picture 26" descr="checkmark">
            <a:extLst>
              <a:ext uri="{FF2B5EF4-FFF2-40B4-BE49-F238E27FC236}">
                <a16:creationId xmlns:a16="http://schemas.microsoft.com/office/drawing/2014/main" id="{003CB4EC-2424-42C3-A73D-A8AED4A0A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5" name="Picture 25" descr="checkmark">
            <a:extLst>
              <a:ext uri="{FF2B5EF4-FFF2-40B4-BE49-F238E27FC236}">
                <a16:creationId xmlns:a16="http://schemas.microsoft.com/office/drawing/2014/main" id="{4C9BDF00-87DC-4BA3-B560-D8B574DAD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4" name="Picture 24" descr="checkmark">
            <a:extLst>
              <a:ext uri="{FF2B5EF4-FFF2-40B4-BE49-F238E27FC236}">
                <a16:creationId xmlns:a16="http://schemas.microsoft.com/office/drawing/2014/main" id="{6DCCEC35-012A-4222-9215-4DBCC4B85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3" name="Picture 23" descr="checkmark">
            <a:extLst>
              <a:ext uri="{FF2B5EF4-FFF2-40B4-BE49-F238E27FC236}">
                <a16:creationId xmlns:a16="http://schemas.microsoft.com/office/drawing/2014/main" id="{A84A8350-2A91-437D-9EFF-5A1003F8C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2" name="Picture 22" descr="checkmark">
            <a:extLst>
              <a:ext uri="{FF2B5EF4-FFF2-40B4-BE49-F238E27FC236}">
                <a16:creationId xmlns:a16="http://schemas.microsoft.com/office/drawing/2014/main" id="{A71263AB-2769-49DE-8691-1D929CC20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1" name="Picture 21" descr="checkmark">
            <a:extLst>
              <a:ext uri="{FF2B5EF4-FFF2-40B4-BE49-F238E27FC236}">
                <a16:creationId xmlns:a16="http://schemas.microsoft.com/office/drawing/2014/main" id="{B231DCEE-6A08-4F57-9DD3-16342913A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0" name="Picture 20" descr="checkmark">
            <a:extLst>
              <a:ext uri="{FF2B5EF4-FFF2-40B4-BE49-F238E27FC236}">
                <a16:creationId xmlns:a16="http://schemas.microsoft.com/office/drawing/2014/main" id="{47D03A83-5696-4C17-89B2-59F2782D1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9" name="Picture 19" descr="checkmark">
            <a:extLst>
              <a:ext uri="{FF2B5EF4-FFF2-40B4-BE49-F238E27FC236}">
                <a16:creationId xmlns:a16="http://schemas.microsoft.com/office/drawing/2014/main" id="{17FB8B50-F7F5-41FA-8443-4A87E9972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8" name="Picture 18" descr="checkmark">
            <a:extLst>
              <a:ext uri="{FF2B5EF4-FFF2-40B4-BE49-F238E27FC236}">
                <a16:creationId xmlns:a16="http://schemas.microsoft.com/office/drawing/2014/main" id="{FEC45B21-E71C-4F23-8F39-C4E244D5F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7" name="Picture 17" descr="checkmark">
            <a:extLst>
              <a:ext uri="{FF2B5EF4-FFF2-40B4-BE49-F238E27FC236}">
                <a16:creationId xmlns:a16="http://schemas.microsoft.com/office/drawing/2014/main" id="{681D2055-B0DC-468C-AA50-19989864D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6" name="Picture 16" descr="checkmark">
            <a:extLst>
              <a:ext uri="{FF2B5EF4-FFF2-40B4-BE49-F238E27FC236}">
                <a16:creationId xmlns:a16="http://schemas.microsoft.com/office/drawing/2014/main" id="{E5BE7147-6DF3-4B62-A1A3-8FC67948E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5" name="Picture 15" descr="checkmark">
            <a:extLst>
              <a:ext uri="{FF2B5EF4-FFF2-40B4-BE49-F238E27FC236}">
                <a16:creationId xmlns:a16="http://schemas.microsoft.com/office/drawing/2014/main" id="{E755C022-2F2F-4174-8CA4-321F20F55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4" name="Picture 14" descr="checkmark">
            <a:extLst>
              <a:ext uri="{FF2B5EF4-FFF2-40B4-BE49-F238E27FC236}">
                <a16:creationId xmlns:a16="http://schemas.microsoft.com/office/drawing/2014/main" id="{D7DB416C-AF3F-4247-9BF9-8F2AE0D8D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3" name="Picture 13" descr="checkmark">
            <a:extLst>
              <a:ext uri="{FF2B5EF4-FFF2-40B4-BE49-F238E27FC236}">
                <a16:creationId xmlns:a16="http://schemas.microsoft.com/office/drawing/2014/main" id="{9E7C3039-DF37-401B-9223-A3B6E9818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2" name="Picture 12" descr="checkmark">
            <a:extLst>
              <a:ext uri="{FF2B5EF4-FFF2-40B4-BE49-F238E27FC236}">
                <a16:creationId xmlns:a16="http://schemas.microsoft.com/office/drawing/2014/main" id="{F19CF50C-94BF-4793-B890-73CEC046C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1" name="Picture 11" descr="checkmark">
            <a:extLst>
              <a:ext uri="{FF2B5EF4-FFF2-40B4-BE49-F238E27FC236}">
                <a16:creationId xmlns:a16="http://schemas.microsoft.com/office/drawing/2014/main" id="{82BF36B2-02D2-4FC3-8C6C-EB9C350E7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0" name="Picture 10" descr="checkmark">
            <a:extLst>
              <a:ext uri="{FF2B5EF4-FFF2-40B4-BE49-F238E27FC236}">
                <a16:creationId xmlns:a16="http://schemas.microsoft.com/office/drawing/2014/main" id="{614E16FA-DDA3-4680-BF4D-787150BBC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9" name="Picture 9" descr="checkmark">
            <a:extLst>
              <a:ext uri="{FF2B5EF4-FFF2-40B4-BE49-F238E27FC236}">
                <a16:creationId xmlns:a16="http://schemas.microsoft.com/office/drawing/2014/main" id="{52D24943-255C-48C2-A26F-1EF4DCD99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8" name="Picture 8" descr="checkmark">
            <a:extLst>
              <a:ext uri="{FF2B5EF4-FFF2-40B4-BE49-F238E27FC236}">
                <a16:creationId xmlns:a16="http://schemas.microsoft.com/office/drawing/2014/main" id="{E59C20A7-ACB6-405B-AC78-BFB5A105A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7" name="Picture 7" descr="checkmark">
            <a:extLst>
              <a:ext uri="{FF2B5EF4-FFF2-40B4-BE49-F238E27FC236}">
                <a16:creationId xmlns:a16="http://schemas.microsoft.com/office/drawing/2014/main" id="{7857F9A7-7AF7-42DD-89C1-D5E8C28AD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6" name="Picture 6" descr="checkmark">
            <a:extLst>
              <a:ext uri="{FF2B5EF4-FFF2-40B4-BE49-F238E27FC236}">
                <a16:creationId xmlns:a16="http://schemas.microsoft.com/office/drawing/2014/main" id="{3ADEBDE0-314D-4AF3-9A8B-E0AB78677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5" name="Picture 5" descr="checkmark">
            <a:extLst>
              <a:ext uri="{FF2B5EF4-FFF2-40B4-BE49-F238E27FC236}">
                <a16:creationId xmlns:a16="http://schemas.microsoft.com/office/drawing/2014/main" id="{9CB4F5B9-E1D4-472F-979F-CD4C63F80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4" name="Picture 4" descr="checkmark">
            <a:extLst>
              <a:ext uri="{FF2B5EF4-FFF2-40B4-BE49-F238E27FC236}">
                <a16:creationId xmlns:a16="http://schemas.microsoft.com/office/drawing/2014/main" id="{2ADB802B-1A73-4932-AAA5-161088979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3" name="Picture 3" descr="checkmark">
            <a:extLst>
              <a:ext uri="{FF2B5EF4-FFF2-40B4-BE49-F238E27FC236}">
                <a16:creationId xmlns:a16="http://schemas.microsoft.com/office/drawing/2014/main" id="{BB9E7C5B-4635-4D9D-9B35-0990F7F7B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2" name="Picture 2" descr="checkmark">
            <a:extLst>
              <a:ext uri="{FF2B5EF4-FFF2-40B4-BE49-F238E27FC236}">
                <a16:creationId xmlns:a16="http://schemas.microsoft.com/office/drawing/2014/main" id="{F69FDB78-C3C3-4622-855D-ED5700A87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1" name="Picture 1" descr="checkmark">
            <a:extLst>
              <a:ext uri="{FF2B5EF4-FFF2-40B4-BE49-F238E27FC236}">
                <a16:creationId xmlns:a16="http://schemas.microsoft.com/office/drawing/2014/main" id="{3AE35A02-F5CD-402D-AC28-03FC8BAD4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4" name="Picture 262" descr="checkmark">
            <a:extLst>
              <a:ext uri="{FF2B5EF4-FFF2-40B4-BE49-F238E27FC236}">
                <a16:creationId xmlns:a16="http://schemas.microsoft.com/office/drawing/2014/main" id="{04AA1C0F-3141-4B4A-A045-6832BF8A0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3" name="Picture 261" descr="checkmark">
            <a:extLst>
              <a:ext uri="{FF2B5EF4-FFF2-40B4-BE49-F238E27FC236}">
                <a16:creationId xmlns:a16="http://schemas.microsoft.com/office/drawing/2014/main" id="{26A72360-8188-44AD-A89F-B12C942BE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2" name="Picture 260" descr="checkmark">
            <a:extLst>
              <a:ext uri="{FF2B5EF4-FFF2-40B4-BE49-F238E27FC236}">
                <a16:creationId xmlns:a16="http://schemas.microsoft.com/office/drawing/2014/main" id="{194CE80B-0D84-4005-B4D5-BD22C5498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1" name="Picture 259" descr="checkmark">
            <a:extLst>
              <a:ext uri="{FF2B5EF4-FFF2-40B4-BE49-F238E27FC236}">
                <a16:creationId xmlns:a16="http://schemas.microsoft.com/office/drawing/2014/main" id="{5C4096C7-BA06-4040-B943-5CE40980C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0" name="Picture 258" descr="checkmark">
            <a:extLst>
              <a:ext uri="{FF2B5EF4-FFF2-40B4-BE49-F238E27FC236}">
                <a16:creationId xmlns:a16="http://schemas.microsoft.com/office/drawing/2014/main" id="{0C789FD8-8156-4D8E-A134-B0E1EBCE4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9" name="Picture 257" descr="checkmark">
            <a:extLst>
              <a:ext uri="{FF2B5EF4-FFF2-40B4-BE49-F238E27FC236}">
                <a16:creationId xmlns:a16="http://schemas.microsoft.com/office/drawing/2014/main" id="{4BF59B57-9E7D-4A4E-BCB5-B190F3976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8" name="Picture 256" descr="checkmark">
            <a:extLst>
              <a:ext uri="{FF2B5EF4-FFF2-40B4-BE49-F238E27FC236}">
                <a16:creationId xmlns:a16="http://schemas.microsoft.com/office/drawing/2014/main" id="{5DD4C6AD-9DE1-42E8-A1F8-70D432A9A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7" name="Picture 255" descr="checkmark">
            <a:extLst>
              <a:ext uri="{FF2B5EF4-FFF2-40B4-BE49-F238E27FC236}">
                <a16:creationId xmlns:a16="http://schemas.microsoft.com/office/drawing/2014/main" id="{9888B2E0-2519-4A26-BF40-B998F0AD2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6" name="Picture 254" descr="checkmark">
            <a:extLst>
              <a:ext uri="{FF2B5EF4-FFF2-40B4-BE49-F238E27FC236}">
                <a16:creationId xmlns:a16="http://schemas.microsoft.com/office/drawing/2014/main" id="{587D978D-7D0F-4E58-A9BC-97F4FCA5E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5" name="Picture 253" descr="checkmark">
            <a:extLst>
              <a:ext uri="{FF2B5EF4-FFF2-40B4-BE49-F238E27FC236}">
                <a16:creationId xmlns:a16="http://schemas.microsoft.com/office/drawing/2014/main" id="{6242DBDB-2428-465C-B70F-B56FE387C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4" name="Picture 252" descr="checkmark">
            <a:extLst>
              <a:ext uri="{FF2B5EF4-FFF2-40B4-BE49-F238E27FC236}">
                <a16:creationId xmlns:a16="http://schemas.microsoft.com/office/drawing/2014/main" id="{16660108-9A89-420B-ADD9-8DAECC01D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3" name="Picture 251" descr="checkmark">
            <a:extLst>
              <a:ext uri="{FF2B5EF4-FFF2-40B4-BE49-F238E27FC236}">
                <a16:creationId xmlns:a16="http://schemas.microsoft.com/office/drawing/2014/main" id="{4EC8D8B2-A977-4185-A719-B4DACF3D2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2" name="Picture 250" descr="checkmark">
            <a:extLst>
              <a:ext uri="{FF2B5EF4-FFF2-40B4-BE49-F238E27FC236}">
                <a16:creationId xmlns:a16="http://schemas.microsoft.com/office/drawing/2014/main" id="{19284837-BE7A-4902-A745-CA178E94C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1" name="Picture 249" descr="checkmark">
            <a:extLst>
              <a:ext uri="{FF2B5EF4-FFF2-40B4-BE49-F238E27FC236}">
                <a16:creationId xmlns:a16="http://schemas.microsoft.com/office/drawing/2014/main" id="{80E0DF73-6A1C-494F-AA63-BBDC5A369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0" name="Picture 248" descr="checkmark">
            <a:extLst>
              <a:ext uri="{FF2B5EF4-FFF2-40B4-BE49-F238E27FC236}">
                <a16:creationId xmlns:a16="http://schemas.microsoft.com/office/drawing/2014/main" id="{2B542BDF-1350-46AB-B85F-01D87273B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9" name="Picture 247" descr="checkmark">
            <a:extLst>
              <a:ext uri="{FF2B5EF4-FFF2-40B4-BE49-F238E27FC236}">
                <a16:creationId xmlns:a16="http://schemas.microsoft.com/office/drawing/2014/main" id="{A6F9EC16-55D9-45EC-98AD-04A85C01D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8" name="Picture 246" descr="checkmark">
            <a:extLst>
              <a:ext uri="{FF2B5EF4-FFF2-40B4-BE49-F238E27FC236}">
                <a16:creationId xmlns:a16="http://schemas.microsoft.com/office/drawing/2014/main" id="{99056450-65C1-4DF0-B168-DC8C6CDA4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7" name="Picture 245" descr="checkmark">
            <a:extLst>
              <a:ext uri="{FF2B5EF4-FFF2-40B4-BE49-F238E27FC236}">
                <a16:creationId xmlns:a16="http://schemas.microsoft.com/office/drawing/2014/main" id="{E1E07980-DC39-483B-9714-2F5AA3DA3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6" name="Picture 244" descr="checkmark">
            <a:extLst>
              <a:ext uri="{FF2B5EF4-FFF2-40B4-BE49-F238E27FC236}">
                <a16:creationId xmlns:a16="http://schemas.microsoft.com/office/drawing/2014/main" id="{9D416FC7-2857-4E82-AE63-2168D9A9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5" name="Picture 243" descr="checkmark">
            <a:extLst>
              <a:ext uri="{FF2B5EF4-FFF2-40B4-BE49-F238E27FC236}">
                <a16:creationId xmlns:a16="http://schemas.microsoft.com/office/drawing/2014/main" id="{A2A09DAA-67C2-42C7-9562-6FE686D00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4" name="Picture 242" descr="checkmark">
            <a:extLst>
              <a:ext uri="{FF2B5EF4-FFF2-40B4-BE49-F238E27FC236}">
                <a16:creationId xmlns:a16="http://schemas.microsoft.com/office/drawing/2014/main" id="{2BEAB70F-9459-4A61-862C-26482DB75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3" name="Picture 241" descr="checkmark">
            <a:extLst>
              <a:ext uri="{FF2B5EF4-FFF2-40B4-BE49-F238E27FC236}">
                <a16:creationId xmlns:a16="http://schemas.microsoft.com/office/drawing/2014/main" id="{77918275-03DB-483E-BE03-5BC659A3C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2" name="Picture 240" descr="checkmark">
            <a:extLst>
              <a:ext uri="{FF2B5EF4-FFF2-40B4-BE49-F238E27FC236}">
                <a16:creationId xmlns:a16="http://schemas.microsoft.com/office/drawing/2014/main" id="{E4789B92-F72C-411F-945E-771C4D7CD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1" name="Picture 239" descr="checkmark">
            <a:extLst>
              <a:ext uri="{FF2B5EF4-FFF2-40B4-BE49-F238E27FC236}">
                <a16:creationId xmlns:a16="http://schemas.microsoft.com/office/drawing/2014/main" id="{CC5D26CF-2DF0-4A1A-A484-D768E477B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0" name="Picture 238" descr="checkmark">
            <a:extLst>
              <a:ext uri="{FF2B5EF4-FFF2-40B4-BE49-F238E27FC236}">
                <a16:creationId xmlns:a16="http://schemas.microsoft.com/office/drawing/2014/main" id="{6D457F38-1D3D-4F24-AC58-77502D5FD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9" name="Picture 237" descr="checkmark">
            <a:extLst>
              <a:ext uri="{FF2B5EF4-FFF2-40B4-BE49-F238E27FC236}">
                <a16:creationId xmlns:a16="http://schemas.microsoft.com/office/drawing/2014/main" id="{85006099-6661-4A1A-85CF-FAB10CA3F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8" name="Picture 236" descr="checkmark">
            <a:extLst>
              <a:ext uri="{FF2B5EF4-FFF2-40B4-BE49-F238E27FC236}">
                <a16:creationId xmlns:a16="http://schemas.microsoft.com/office/drawing/2014/main" id="{CF86BD86-7360-4ED3-9208-FF22EE2F5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7" name="Picture 235" descr="checkmark">
            <a:extLst>
              <a:ext uri="{FF2B5EF4-FFF2-40B4-BE49-F238E27FC236}">
                <a16:creationId xmlns:a16="http://schemas.microsoft.com/office/drawing/2014/main" id="{8852BE1D-534D-41AE-A303-EEB0E64C5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6" name="Picture 234" descr="checkmark">
            <a:extLst>
              <a:ext uri="{FF2B5EF4-FFF2-40B4-BE49-F238E27FC236}">
                <a16:creationId xmlns:a16="http://schemas.microsoft.com/office/drawing/2014/main" id="{91295583-3590-49BF-8058-7DB460FE6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5" name="Picture 233" descr="checkmark">
            <a:extLst>
              <a:ext uri="{FF2B5EF4-FFF2-40B4-BE49-F238E27FC236}">
                <a16:creationId xmlns:a16="http://schemas.microsoft.com/office/drawing/2014/main" id="{5B5806F9-F6E6-4A03-B296-037801C4D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4" name="Picture 232" descr="checkmark">
            <a:extLst>
              <a:ext uri="{FF2B5EF4-FFF2-40B4-BE49-F238E27FC236}">
                <a16:creationId xmlns:a16="http://schemas.microsoft.com/office/drawing/2014/main" id="{FD050491-11B0-42C4-9AC9-9763FF09B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3" name="Picture 231" descr="checkmark">
            <a:extLst>
              <a:ext uri="{FF2B5EF4-FFF2-40B4-BE49-F238E27FC236}">
                <a16:creationId xmlns:a16="http://schemas.microsoft.com/office/drawing/2014/main" id="{6919D412-0D6C-4DAB-83EE-1408C09C7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2" name="Picture 230" descr="checkmark">
            <a:extLst>
              <a:ext uri="{FF2B5EF4-FFF2-40B4-BE49-F238E27FC236}">
                <a16:creationId xmlns:a16="http://schemas.microsoft.com/office/drawing/2014/main" id="{51F3FFEF-B49E-4BFC-8F60-3470A3B54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1" name="Picture 229" descr="checkmark">
            <a:extLst>
              <a:ext uri="{FF2B5EF4-FFF2-40B4-BE49-F238E27FC236}">
                <a16:creationId xmlns:a16="http://schemas.microsoft.com/office/drawing/2014/main" id="{6EA2D44D-F05B-4266-806E-3B74036BE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0" name="Picture 228" descr="checkmark">
            <a:extLst>
              <a:ext uri="{FF2B5EF4-FFF2-40B4-BE49-F238E27FC236}">
                <a16:creationId xmlns:a16="http://schemas.microsoft.com/office/drawing/2014/main" id="{F7DF3754-6E03-4269-87C1-FBA545591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9" name="Picture 227" descr="checkmark">
            <a:extLst>
              <a:ext uri="{FF2B5EF4-FFF2-40B4-BE49-F238E27FC236}">
                <a16:creationId xmlns:a16="http://schemas.microsoft.com/office/drawing/2014/main" id="{58424E21-6D99-445C-AF8F-C2B7E867D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8" name="Picture 226" descr="checkmark">
            <a:extLst>
              <a:ext uri="{FF2B5EF4-FFF2-40B4-BE49-F238E27FC236}">
                <a16:creationId xmlns:a16="http://schemas.microsoft.com/office/drawing/2014/main" id="{D3E3AB78-4A3F-4681-B819-CAC90A650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7" name="Picture 225" descr="checkmark">
            <a:extLst>
              <a:ext uri="{FF2B5EF4-FFF2-40B4-BE49-F238E27FC236}">
                <a16:creationId xmlns:a16="http://schemas.microsoft.com/office/drawing/2014/main" id="{3CFE33F0-D580-4DC1-B5BD-130C65403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6" name="Picture 224" descr="checkmark">
            <a:extLst>
              <a:ext uri="{FF2B5EF4-FFF2-40B4-BE49-F238E27FC236}">
                <a16:creationId xmlns:a16="http://schemas.microsoft.com/office/drawing/2014/main" id="{026CFFC6-96B2-4513-A0FB-AE0B1219E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5" name="Picture 223" descr="checkmark">
            <a:extLst>
              <a:ext uri="{FF2B5EF4-FFF2-40B4-BE49-F238E27FC236}">
                <a16:creationId xmlns:a16="http://schemas.microsoft.com/office/drawing/2014/main" id="{64A71976-3358-480B-83DF-EE7BE7CC1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4" name="Picture 222" descr="checkmark">
            <a:extLst>
              <a:ext uri="{FF2B5EF4-FFF2-40B4-BE49-F238E27FC236}">
                <a16:creationId xmlns:a16="http://schemas.microsoft.com/office/drawing/2014/main" id="{E7CDCD94-1431-4ED7-8F47-DF0D42364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3" name="Picture 221" descr="checkmark">
            <a:extLst>
              <a:ext uri="{FF2B5EF4-FFF2-40B4-BE49-F238E27FC236}">
                <a16:creationId xmlns:a16="http://schemas.microsoft.com/office/drawing/2014/main" id="{0024B2BC-9A70-41D0-B393-CB17DA906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2" name="Picture 220" descr="checkmark">
            <a:extLst>
              <a:ext uri="{FF2B5EF4-FFF2-40B4-BE49-F238E27FC236}">
                <a16:creationId xmlns:a16="http://schemas.microsoft.com/office/drawing/2014/main" id="{915AACCF-B586-4133-97B0-AE067B24E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1" name="Picture 219" descr="checkmark">
            <a:extLst>
              <a:ext uri="{FF2B5EF4-FFF2-40B4-BE49-F238E27FC236}">
                <a16:creationId xmlns:a16="http://schemas.microsoft.com/office/drawing/2014/main" id="{3DC7F2DB-8FC0-469F-99E4-25426EE08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0" name="Picture 218" descr="checkmark">
            <a:extLst>
              <a:ext uri="{FF2B5EF4-FFF2-40B4-BE49-F238E27FC236}">
                <a16:creationId xmlns:a16="http://schemas.microsoft.com/office/drawing/2014/main" id="{E7D3700E-8EFB-4681-BC84-9FFC8D5EF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9" name="Picture 217" descr="checkmark">
            <a:extLst>
              <a:ext uri="{FF2B5EF4-FFF2-40B4-BE49-F238E27FC236}">
                <a16:creationId xmlns:a16="http://schemas.microsoft.com/office/drawing/2014/main" id="{95C25A50-2860-41D9-A467-171F967C8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8" name="Picture 216" descr="checkmark">
            <a:extLst>
              <a:ext uri="{FF2B5EF4-FFF2-40B4-BE49-F238E27FC236}">
                <a16:creationId xmlns:a16="http://schemas.microsoft.com/office/drawing/2014/main" id="{6F2B9547-A9C5-4685-90EB-639E11C90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7" name="Picture 215" descr="checkmark">
            <a:extLst>
              <a:ext uri="{FF2B5EF4-FFF2-40B4-BE49-F238E27FC236}">
                <a16:creationId xmlns:a16="http://schemas.microsoft.com/office/drawing/2014/main" id="{953929B1-6A35-4BC5-9E9B-27F2D2332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6" name="Picture 214" descr="checkmark">
            <a:extLst>
              <a:ext uri="{FF2B5EF4-FFF2-40B4-BE49-F238E27FC236}">
                <a16:creationId xmlns:a16="http://schemas.microsoft.com/office/drawing/2014/main" id="{05A14F30-FCC4-4774-B8A1-5493F1C79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5" name="Picture 213" descr="checkmark">
            <a:extLst>
              <a:ext uri="{FF2B5EF4-FFF2-40B4-BE49-F238E27FC236}">
                <a16:creationId xmlns:a16="http://schemas.microsoft.com/office/drawing/2014/main" id="{D78E4A07-27EC-4409-91DC-2341775FC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4" name="Picture 212" descr="checkmark">
            <a:extLst>
              <a:ext uri="{FF2B5EF4-FFF2-40B4-BE49-F238E27FC236}">
                <a16:creationId xmlns:a16="http://schemas.microsoft.com/office/drawing/2014/main" id="{29CB437E-E003-4000-914C-FDFD0B626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3" name="Picture 211" descr="checkmark">
            <a:extLst>
              <a:ext uri="{FF2B5EF4-FFF2-40B4-BE49-F238E27FC236}">
                <a16:creationId xmlns:a16="http://schemas.microsoft.com/office/drawing/2014/main" id="{21010C5C-6C21-4EB5-958C-FD3C1DE37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2" name="Picture 210" descr="checkmark">
            <a:extLst>
              <a:ext uri="{FF2B5EF4-FFF2-40B4-BE49-F238E27FC236}">
                <a16:creationId xmlns:a16="http://schemas.microsoft.com/office/drawing/2014/main" id="{4899185F-D8C4-4152-A586-D01C7DBC5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1" name="Picture 209" descr="checkmark">
            <a:extLst>
              <a:ext uri="{FF2B5EF4-FFF2-40B4-BE49-F238E27FC236}">
                <a16:creationId xmlns:a16="http://schemas.microsoft.com/office/drawing/2014/main" id="{541E0A50-9F3E-40D5-A352-ED1AF3FE2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0" name="Picture 208" descr="checkmark">
            <a:extLst>
              <a:ext uri="{FF2B5EF4-FFF2-40B4-BE49-F238E27FC236}">
                <a16:creationId xmlns:a16="http://schemas.microsoft.com/office/drawing/2014/main" id="{437D876F-BC97-4661-887C-EC6AFD27B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9" name="Picture 207" descr="checkmark">
            <a:extLst>
              <a:ext uri="{FF2B5EF4-FFF2-40B4-BE49-F238E27FC236}">
                <a16:creationId xmlns:a16="http://schemas.microsoft.com/office/drawing/2014/main" id="{2E26E973-1E88-4171-B125-48A20B406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8" name="Picture 206" descr="checkmark">
            <a:extLst>
              <a:ext uri="{FF2B5EF4-FFF2-40B4-BE49-F238E27FC236}">
                <a16:creationId xmlns:a16="http://schemas.microsoft.com/office/drawing/2014/main" id="{50D1F050-1814-4AF9-AC58-555FA0CBD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7" name="Picture 205" descr="checkmark">
            <a:extLst>
              <a:ext uri="{FF2B5EF4-FFF2-40B4-BE49-F238E27FC236}">
                <a16:creationId xmlns:a16="http://schemas.microsoft.com/office/drawing/2014/main" id="{7346773D-9F7A-4594-8C07-C9F84E3F0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6" name="Picture 204" descr="checkmark">
            <a:extLst>
              <a:ext uri="{FF2B5EF4-FFF2-40B4-BE49-F238E27FC236}">
                <a16:creationId xmlns:a16="http://schemas.microsoft.com/office/drawing/2014/main" id="{D2A48BD8-AAF7-4767-8F60-9902F9020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5" name="Picture 203" descr="checkmark">
            <a:extLst>
              <a:ext uri="{FF2B5EF4-FFF2-40B4-BE49-F238E27FC236}">
                <a16:creationId xmlns:a16="http://schemas.microsoft.com/office/drawing/2014/main" id="{5C2ADF3D-1D0C-4928-912E-1E34B958C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4" name="Picture 202" descr="checkmark">
            <a:extLst>
              <a:ext uri="{FF2B5EF4-FFF2-40B4-BE49-F238E27FC236}">
                <a16:creationId xmlns:a16="http://schemas.microsoft.com/office/drawing/2014/main" id="{5BBC4253-1981-442D-B8BC-7FED0BBCB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3" name="Picture 201" descr="checkmark">
            <a:extLst>
              <a:ext uri="{FF2B5EF4-FFF2-40B4-BE49-F238E27FC236}">
                <a16:creationId xmlns:a16="http://schemas.microsoft.com/office/drawing/2014/main" id="{52474CED-1856-457C-BE40-6A8DD7607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2" name="Picture 200" descr="checkmark">
            <a:extLst>
              <a:ext uri="{FF2B5EF4-FFF2-40B4-BE49-F238E27FC236}">
                <a16:creationId xmlns:a16="http://schemas.microsoft.com/office/drawing/2014/main" id="{E7959938-6079-4E5B-A05A-6E5951F7B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1" name="Picture 199" descr="checkmark">
            <a:extLst>
              <a:ext uri="{FF2B5EF4-FFF2-40B4-BE49-F238E27FC236}">
                <a16:creationId xmlns:a16="http://schemas.microsoft.com/office/drawing/2014/main" id="{A047895F-286C-4FDB-86BA-208D0A780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0" name="Picture 198" descr="checkmark">
            <a:extLst>
              <a:ext uri="{FF2B5EF4-FFF2-40B4-BE49-F238E27FC236}">
                <a16:creationId xmlns:a16="http://schemas.microsoft.com/office/drawing/2014/main" id="{C9DB0B1F-3969-4CEE-BE18-08A96CFA1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9" name="Picture 197" descr="checkmark">
            <a:extLst>
              <a:ext uri="{FF2B5EF4-FFF2-40B4-BE49-F238E27FC236}">
                <a16:creationId xmlns:a16="http://schemas.microsoft.com/office/drawing/2014/main" id="{36AF3647-9AC0-4CE3-93D6-1518C76FE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8" name="Picture 196" descr="checkmark">
            <a:extLst>
              <a:ext uri="{FF2B5EF4-FFF2-40B4-BE49-F238E27FC236}">
                <a16:creationId xmlns:a16="http://schemas.microsoft.com/office/drawing/2014/main" id="{9DF3E2DF-A36C-4BA0-8A02-0ED7D97D4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7" name="Picture 195" descr="checkmark">
            <a:extLst>
              <a:ext uri="{FF2B5EF4-FFF2-40B4-BE49-F238E27FC236}">
                <a16:creationId xmlns:a16="http://schemas.microsoft.com/office/drawing/2014/main" id="{7550D9A3-BC03-4788-9134-43DFC30BA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6" name="Picture 194" descr="checkmark">
            <a:extLst>
              <a:ext uri="{FF2B5EF4-FFF2-40B4-BE49-F238E27FC236}">
                <a16:creationId xmlns:a16="http://schemas.microsoft.com/office/drawing/2014/main" id="{9392AA0E-30B8-4507-AE37-98B5A5610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5" name="Picture 193" descr="checkmark">
            <a:extLst>
              <a:ext uri="{FF2B5EF4-FFF2-40B4-BE49-F238E27FC236}">
                <a16:creationId xmlns:a16="http://schemas.microsoft.com/office/drawing/2014/main" id="{BAE1D003-B690-4D52-ACAE-9D188D95B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4" name="Picture 192" descr="checkmark">
            <a:extLst>
              <a:ext uri="{FF2B5EF4-FFF2-40B4-BE49-F238E27FC236}">
                <a16:creationId xmlns:a16="http://schemas.microsoft.com/office/drawing/2014/main" id="{D88BFEFF-CE22-4EB2-BB2B-163ACEE0B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3" name="Picture 191" descr="checkmark">
            <a:extLst>
              <a:ext uri="{FF2B5EF4-FFF2-40B4-BE49-F238E27FC236}">
                <a16:creationId xmlns:a16="http://schemas.microsoft.com/office/drawing/2014/main" id="{18E005BF-9D74-4F32-8ABB-2CA4B517D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2" name="Picture 190" descr="checkmark">
            <a:extLst>
              <a:ext uri="{FF2B5EF4-FFF2-40B4-BE49-F238E27FC236}">
                <a16:creationId xmlns:a16="http://schemas.microsoft.com/office/drawing/2014/main" id="{77DA1B1D-5F83-4F83-8DD7-A4770A30E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1" name="Picture 189" descr="checkmark">
            <a:extLst>
              <a:ext uri="{FF2B5EF4-FFF2-40B4-BE49-F238E27FC236}">
                <a16:creationId xmlns:a16="http://schemas.microsoft.com/office/drawing/2014/main" id="{A061A9E9-3CDD-4DE2-83B9-C61C33F46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0" name="Picture 188" descr="checkmark">
            <a:extLst>
              <a:ext uri="{FF2B5EF4-FFF2-40B4-BE49-F238E27FC236}">
                <a16:creationId xmlns:a16="http://schemas.microsoft.com/office/drawing/2014/main" id="{4EC2AC32-66C7-4210-B1CF-9F21926E1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9" name="Picture 187" descr="checkmark">
            <a:extLst>
              <a:ext uri="{FF2B5EF4-FFF2-40B4-BE49-F238E27FC236}">
                <a16:creationId xmlns:a16="http://schemas.microsoft.com/office/drawing/2014/main" id="{3BC41172-6B38-4B7B-B951-39EFDFE95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8" name="Picture 186" descr="checkmark">
            <a:extLst>
              <a:ext uri="{FF2B5EF4-FFF2-40B4-BE49-F238E27FC236}">
                <a16:creationId xmlns:a16="http://schemas.microsoft.com/office/drawing/2014/main" id="{D957EE24-0647-4311-B411-50A9CD7C8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7" name="Picture 185" descr="checkmark">
            <a:extLst>
              <a:ext uri="{FF2B5EF4-FFF2-40B4-BE49-F238E27FC236}">
                <a16:creationId xmlns:a16="http://schemas.microsoft.com/office/drawing/2014/main" id="{AF4BA7B4-3075-4350-99FD-2B31015CF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6" name="Picture 184" descr="checkmark">
            <a:extLst>
              <a:ext uri="{FF2B5EF4-FFF2-40B4-BE49-F238E27FC236}">
                <a16:creationId xmlns:a16="http://schemas.microsoft.com/office/drawing/2014/main" id="{06321097-8471-4854-AE74-9F5450814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5" name="Picture 183" descr="checkmark">
            <a:extLst>
              <a:ext uri="{FF2B5EF4-FFF2-40B4-BE49-F238E27FC236}">
                <a16:creationId xmlns:a16="http://schemas.microsoft.com/office/drawing/2014/main" id="{6798CAD0-7565-44B5-A17D-A7E433A01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4" name="Picture 182" descr="checkmark">
            <a:extLst>
              <a:ext uri="{FF2B5EF4-FFF2-40B4-BE49-F238E27FC236}">
                <a16:creationId xmlns:a16="http://schemas.microsoft.com/office/drawing/2014/main" id="{FE7717E2-CE1E-4A51-9BA2-AE33DF134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3" name="Picture 181" descr="checkmark">
            <a:extLst>
              <a:ext uri="{FF2B5EF4-FFF2-40B4-BE49-F238E27FC236}">
                <a16:creationId xmlns:a16="http://schemas.microsoft.com/office/drawing/2014/main" id="{249053A8-0E3C-43A9-AB36-DBC2CB942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2" name="Picture 180" descr="checkmark">
            <a:extLst>
              <a:ext uri="{FF2B5EF4-FFF2-40B4-BE49-F238E27FC236}">
                <a16:creationId xmlns:a16="http://schemas.microsoft.com/office/drawing/2014/main" id="{A22B01F5-69FB-4D5D-9A6F-05180E08D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1" name="Picture 179" descr="checkmark">
            <a:extLst>
              <a:ext uri="{FF2B5EF4-FFF2-40B4-BE49-F238E27FC236}">
                <a16:creationId xmlns:a16="http://schemas.microsoft.com/office/drawing/2014/main" id="{185B5CE8-B13D-4EC0-97F2-8EE00C355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0" name="Picture 178" descr="checkmark">
            <a:extLst>
              <a:ext uri="{FF2B5EF4-FFF2-40B4-BE49-F238E27FC236}">
                <a16:creationId xmlns:a16="http://schemas.microsoft.com/office/drawing/2014/main" id="{5071B37D-14EE-4080-9FFA-C35E80005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9" name="Picture 177" descr="checkmark">
            <a:extLst>
              <a:ext uri="{FF2B5EF4-FFF2-40B4-BE49-F238E27FC236}">
                <a16:creationId xmlns:a16="http://schemas.microsoft.com/office/drawing/2014/main" id="{8CF49746-528A-4545-9302-736151C7A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8" name="Picture 176" descr="checkmark">
            <a:extLst>
              <a:ext uri="{FF2B5EF4-FFF2-40B4-BE49-F238E27FC236}">
                <a16:creationId xmlns:a16="http://schemas.microsoft.com/office/drawing/2014/main" id="{A40267BC-F197-4BE0-9338-37C9A91B1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FB1FA78-A58D-452C-93F1-DFB7C4F08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443" y="2983376"/>
            <a:ext cx="6070957" cy="3417425"/>
          </a:xfrm>
          <a:prstGeom prst="rect">
            <a:avLst/>
          </a:prstGeom>
        </p:spPr>
      </p:pic>
    </p:spTree>
    <p:extLst>
      <p:ext uri="{BB962C8B-B14F-4D97-AF65-F5344CB8AC3E}">
        <p14:creationId xmlns:p14="http://schemas.microsoft.com/office/powerpoint/2010/main" val="3580359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D18CE4-F9F8-4CE1-AB65-7EA280BFB43F}"/>
              </a:ext>
            </a:extLst>
          </p:cNvPr>
          <p:cNvSpPr>
            <a:spLocks noGrp="1"/>
          </p:cNvSpPr>
          <p:nvPr>
            <p:ph type="title"/>
          </p:nvPr>
        </p:nvSpPr>
        <p:spPr/>
        <p:txBody>
          <a:bodyPr>
            <a:noAutofit/>
          </a:bodyPr>
          <a:lstStyle/>
          <a:p>
            <a:pPr algn="ctr"/>
            <a:r>
              <a:rPr lang="en-US" sz="4400" dirty="0"/>
              <a:t>2018 Travel International Club trips</a:t>
            </a:r>
          </a:p>
        </p:txBody>
      </p:sp>
      <p:sp>
        <p:nvSpPr>
          <p:cNvPr id="7" name="Content Placeholder 6">
            <a:extLst>
              <a:ext uri="{FF2B5EF4-FFF2-40B4-BE49-F238E27FC236}">
                <a16:creationId xmlns:a16="http://schemas.microsoft.com/office/drawing/2014/main" id="{545A773E-FEF0-4EE9-BE80-83FB6D8EC262}"/>
              </a:ext>
            </a:extLst>
          </p:cNvPr>
          <p:cNvSpPr>
            <a:spLocks noGrp="1"/>
          </p:cNvSpPr>
          <p:nvPr>
            <p:ph idx="1"/>
          </p:nvPr>
        </p:nvSpPr>
        <p:spPr>
          <a:xfrm>
            <a:off x="457200" y="1935480"/>
            <a:ext cx="8229600" cy="1036320"/>
          </a:xfrm>
        </p:spPr>
        <p:txBody>
          <a:bodyPr>
            <a:normAutofit fontScale="92500"/>
          </a:bodyPr>
          <a:lstStyle/>
          <a:p>
            <a:pPr marL="0" indent="0">
              <a:buNone/>
            </a:pPr>
            <a:r>
              <a:rPr lang="en-US" b="1" i="1" dirty="0"/>
              <a:t>Pickleball in Jamaica!!!!  Join us for a week of fun, sun and rum at Sandals South Coast Resort.  December, 2018</a:t>
            </a:r>
          </a:p>
          <a:p>
            <a:pPr marL="0" indent="0">
              <a:buNone/>
            </a:pPr>
            <a:endParaRPr lang="en-US" b="1" i="1" dirty="0"/>
          </a:p>
          <a:p>
            <a:pPr marL="0" indent="0">
              <a:buNone/>
            </a:pPr>
            <a:endParaRPr lang="en-US" dirty="0"/>
          </a:p>
        </p:txBody>
      </p:sp>
      <p:pic>
        <p:nvPicPr>
          <p:cNvPr id="3247" name="Picture 87" descr="checkmark">
            <a:extLst>
              <a:ext uri="{FF2B5EF4-FFF2-40B4-BE49-F238E27FC236}">
                <a16:creationId xmlns:a16="http://schemas.microsoft.com/office/drawing/2014/main" id="{53C285E8-1439-4456-A8EF-05C4E796D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6" name="Picture 86" descr="checkmark">
            <a:extLst>
              <a:ext uri="{FF2B5EF4-FFF2-40B4-BE49-F238E27FC236}">
                <a16:creationId xmlns:a16="http://schemas.microsoft.com/office/drawing/2014/main" id="{120F9291-EBBC-4BC3-8C7A-3C2E8AFB0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5" name="Picture 85" descr="checkmark">
            <a:extLst>
              <a:ext uri="{FF2B5EF4-FFF2-40B4-BE49-F238E27FC236}">
                <a16:creationId xmlns:a16="http://schemas.microsoft.com/office/drawing/2014/main" id="{918463FA-99A0-4C94-AC52-B3834A505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4" name="Picture 84" descr="checkmark">
            <a:extLst>
              <a:ext uri="{FF2B5EF4-FFF2-40B4-BE49-F238E27FC236}">
                <a16:creationId xmlns:a16="http://schemas.microsoft.com/office/drawing/2014/main" id="{EA959163-8428-44AE-89C0-8105D3B9F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3" name="Picture 83" descr="checkmark">
            <a:extLst>
              <a:ext uri="{FF2B5EF4-FFF2-40B4-BE49-F238E27FC236}">
                <a16:creationId xmlns:a16="http://schemas.microsoft.com/office/drawing/2014/main" id="{6290A76B-FBC8-4F57-8CF4-82B2C5E1F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2" name="Picture 82" descr="checkmark">
            <a:extLst>
              <a:ext uri="{FF2B5EF4-FFF2-40B4-BE49-F238E27FC236}">
                <a16:creationId xmlns:a16="http://schemas.microsoft.com/office/drawing/2014/main" id="{6221212F-3D5D-44E5-8093-DB3E36AE4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1" name="Picture 81" descr="checkmark">
            <a:extLst>
              <a:ext uri="{FF2B5EF4-FFF2-40B4-BE49-F238E27FC236}">
                <a16:creationId xmlns:a16="http://schemas.microsoft.com/office/drawing/2014/main" id="{07086E56-DA60-4B7A-A59E-F2EC3DA9F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0" name="Picture 80" descr="checkmark">
            <a:extLst>
              <a:ext uri="{FF2B5EF4-FFF2-40B4-BE49-F238E27FC236}">
                <a16:creationId xmlns:a16="http://schemas.microsoft.com/office/drawing/2014/main" id="{2FEF354E-79E2-435F-9FEC-35684E2A3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9" name="Picture 79" descr="checkmark">
            <a:extLst>
              <a:ext uri="{FF2B5EF4-FFF2-40B4-BE49-F238E27FC236}">
                <a16:creationId xmlns:a16="http://schemas.microsoft.com/office/drawing/2014/main" id="{3DA73702-0A25-4052-AB8E-E557A132E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8" name="Picture 78" descr="checkmark">
            <a:extLst>
              <a:ext uri="{FF2B5EF4-FFF2-40B4-BE49-F238E27FC236}">
                <a16:creationId xmlns:a16="http://schemas.microsoft.com/office/drawing/2014/main" id="{8B4A7153-D8BC-4385-97E0-514B1DD22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7" name="Picture 77" descr="checkmark">
            <a:extLst>
              <a:ext uri="{FF2B5EF4-FFF2-40B4-BE49-F238E27FC236}">
                <a16:creationId xmlns:a16="http://schemas.microsoft.com/office/drawing/2014/main" id="{B7ABF60A-2249-4E0C-93EC-2C14DBF35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6" name="Picture 76" descr="checkmark">
            <a:extLst>
              <a:ext uri="{FF2B5EF4-FFF2-40B4-BE49-F238E27FC236}">
                <a16:creationId xmlns:a16="http://schemas.microsoft.com/office/drawing/2014/main" id="{84DBE727-50AF-4102-A8A7-0046850F3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5" name="Picture 75" descr="checkmark">
            <a:extLst>
              <a:ext uri="{FF2B5EF4-FFF2-40B4-BE49-F238E27FC236}">
                <a16:creationId xmlns:a16="http://schemas.microsoft.com/office/drawing/2014/main" id="{54495F8C-B89E-4B06-BED2-1A1681B53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4" name="Picture 74" descr="checkmark">
            <a:extLst>
              <a:ext uri="{FF2B5EF4-FFF2-40B4-BE49-F238E27FC236}">
                <a16:creationId xmlns:a16="http://schemas.microsoft.com/office/drawing/2014/main" id="{FBB34F04-398B-4B9E-9240-D16305423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3" name="Picture 73" descr="checkmark">
            <a:extLst>
              <a:ext uri="{FF2B5EF4-FFF2-40B4-BE49-F238E27FC236}">
                <a16:creationId xmlns:a16="http://schemas.microsoft.com/office/drawing/2014/main" id="{6016FF4F-E368-4703-960C-D56F4F7BC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2" name="Picture 72" descr="checkmark">
            <a:extLst>
              <a:ext uri="{FF2B5EF4-FFF2-40B4-BE49-F238E27FC236}">
                <a16:creationId xmlns:a16="http://schemas.microsoft.com/office/drawing/2014/main" id="{6482D7A8-F9DA-49F0-8C18-47F647A41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1" name="Picture 71" descr="checkmark">
            <a:extLst>
              <a:ext uri="{FF2B5EF4-FFF2-40B4-BE49-F238E27FC236}">
                <a16:creationId xmlns:a16="http://schemas.microsoft.com/office/drawing/2014/main" id="{1D6EABF1-B231-4753-A028-251EE887B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0" name="Picture 70" descr="checkmark">
            <a:extLst>
              <a:ext uri="{FF2B5EF4-FFF2-40B4-BE49-F238E27FC236}">
                <a16:creationId xmlns:a16="http://schemas.microsoft.com/office/drawing/2014/main" id="{7F366407-5134-4208-8CBE-EA4D02395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9" name="Picture 69" descr="checkmark">
            <a:extLst>
              <a:ext uri="{FF2B5EF4-FFF2-40B4-BE49-F238E27FC236}">
                <a16:creationId xmlns:a16="http://schemas.microsoft.com/office/drawing/2014/main" id="{A2E73EFF-C9AC-4D74-81D5-B35077006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8" name="Picture 68" descr="checkmark">
            <a:extLst>
              <a:ext uri="{FF2B5EF4-FFF2-40B4-BE49-F238E27FC236}">
                <a16:creationId xmlns:a16="http://schemas.microsoft.com/office/drawing/2014/main" id="{4C2F988C-29B6-45A5-8163-8BEB25DCD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7" name="Picture 67" descr="checkmark">
            <a:extLst>
              <a:ext uri="{FF2B5EF4-FFF2-40B4-BE49-F238E27FC236}">
                <a16:creationId xmlns:a16="http://schemas.microsoft.com/office/drawing/2014/main" id="{7B406B7F-E56B-4192-8272-72CB5FB95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6" name="Picture 66" descr="checkmark">
            <a:extLst>
              <a:ext uri="{FF2B5EF4-FFF2-40B4-BE49-F238E27FC236}">
                <a16:creationId xmlns:a16="http://schemas.microsoft.com/office/drawing/2014/main" id="{80D31418-FE3C-47BB-A4D0-A9DCF9DAA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5" name="Picture 65" descr="checkmark">
            <a:extLst>
              <a:ext uri="{FF2B5EF4-FFF2-40B4-BE49-F238E27FC236}">
                <a16:creationId xmlns:a16="http://schemas.microsoft.com/office/drawing/2014/main" id="{E95CEF64-269D-4B8F-B093-1CC935B72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4" name="Picture 64" descr="checkmark">
            <a:extLst>
              <a:ext uri="{FF2B5EF4-FFF2-40B4-BE49-F238E27FC236}">
                <a16:creationId xmlns:a16="http://schemas.microsoft.com/office/drawing/2014/main" id="{8525548D-3FB9-4F90-B98B-A53402BDC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3" name="Picture 63" descr="checkmark">
            <a:extLst>
              <a:ext uri="{FF2B5EF4-FFF2-40B4-BE49-F238E27FC236}">
                <a16:creationId xmlns:a16="http://schemas.microsoft.com/office/drawing/2014/main" id="{5598126B-1794-4F8E-9050-07F35B0CF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2" name="Picture 62" descr="checkmark">
            <a:extLst>
              <a:ext uri="{FF2B5EF4-FFF2-40B4-BE49-F238E27FC236}">
                <a16:creationId xmlns:a16="http://schemas.microsoft.com/office/drawing/2014/main" id="{48D4E58D-16C1-4EB1-8152-9395FF930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1" name="Picture 61" descr="checkmark">
            <a:extLst>
              <a:ext uri="{FF2B5EF4-FFF2-40B4-BE49-F238E27FC236}">
                <a16:creationId xmlns:a16="http://schemas.microsoft.com/office/drawing/2014/main" id="{B3DFBCF1-A010-4526-87ED-689DB1912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0" name="Picture 60" descr="checkmark">
            <a:extLst>
              <a:ext uri="{FF2B5EF4-FFF2-40B4-BE49-F238E27FC236}">
                <a16:creationId xmlns:a16="http://schemas.microsoft.com/office/drawing/2014/main" id="{6105EA88-9D2D-41AF-AA6F-98B0761E6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9" name="Picture 59" descr="checkmark">
            <a:extLst>
              <a:ext uri="{FF2B5EF4-FFF2-40B4-BE49-F238E27FC236}">
                <a16:creationId xmlns:a16="http://schemas.microsoft.com/office/drawing/2014/main" id="{A1B5E833-45CB-47E8-B7B5-FC244D088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8" name="Picture 58" descr="checkmark">
            <a:extLst>
              <a:ext uri="{FF2B5EF4-FFF2-40B4-BE49-F238E27FC236}">
                <a16:creationId xmlns:a16="http://schemas.microsoft.com/office/drawing/2014/main" id="{9FD80F87-83DD-4F52-BBBD-2A28019EA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7" name="Picture 57" descr="checkmark">
            <a:extLst>
              <a:ext uri="{FF2B5EF4-FFF2-40B4-BE49-F238E27FC236}">
                <a16:creationId xmlns:a16="http://schemas.microsoft.com/office/drawing/2014/main" id="{03A126E3-B815-4BE3-A333-000B5450A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6" name="Picture 56" descr="checkmark">
            <a:extLst>
              <a:ext uri="{FF2B5EF4-FFF2-40B4-BE49-F238E27FC236}">
                <a16:creationId xmlns:a16="http://schemas.microsoft.com/office/drawing/2014/main" id="{4874F275-49EB-4296-B6F0-8AEAE002C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5" name="Picture 55" descr="checkmark">
            <a:extLst>
              <a:ext uri="{FF2B5EF4-FFF2-40B4-BE49-F238E27FC236}">
                <a16:creationId xmlns:a16="http://schemas.microsoft.com/office/drawing/2014/main" id="{EEC048AF-59A1-491D-93F5-57F48FD71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4" name="Picture 54" descr="checkmark">
            <a:extLst>
              <a:ext uri="{FF2B5EF4-FFF2-40B4-BE49-F238E27FC236}">
                <a16:creationId xmlns:a16="http://schemas.microsoft.com/office/drawing/2014/main" id="{254A7233-EF55-4E91-BAA7-5E5562FDC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3" name="Picture 53" descr="checkmark">
            <a:extLst>
              <a:ext uri="{FF2B5EF4-FFF2-40B4-BE49-F238E27FC236}">
                <a16:creationId xmlns:a16="http://schemas.microsoft.com/office/drawing/2014/main" id="{25A05D60-207C-47D1-AC31-D908FB0BB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2" name="Picture 52" descr="checkmark">
            <a:extLst>
              <a:ext uri="{FF2B5EF4-FFF2-40B4-BE49-F238E27FC236}">
                <a16:creationId xmlns:a16="http://schemas.microsoft.com/office/drawing/2014/main" id="{FF8024DA-6AE1-4506-9331-A7EF26705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1" name="Picture 51" descr="checkmark">
            <a:extLst>
              <a:ext uri="{FF2B5EF4-FFF2-40B4-BE49-F238E27FC236}">
                <a16:creationId xmlns:a16="http://schemas.microsoft.com/office/drawing/2014/main" id="{EBA803E3-BD87-449A-AF40-70E0C5193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0" name="Picture 50" descr="checkmark">
            <a:extLst>
              <a:ext uri="{FF2B5EF4-FFF2-40B4-BE49-F238E27FC236}">
                <a16:creationId xmlns:a16="http://schemas.microsoft.com/office/drawing/2014/main" id="{D12F0A35-DBCA-4817-93E3-C835E66B4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9" name="Picture 49" descr="checkmark">
            <a:extLst>
              <a:ext uri="{FF2B5EF4-FFF2-40B4-BE49-F238E27FC236}">
                <a16:creationId xmlns:a16="http://schemas.microsoft.com/office/drawing/2014/main" id="{2D05E23B-88FA-4B93-B5EE-C1B027F0B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8" name="Picture 48" descr="checkmark">
            <a:extLst>
              <a:ext uri="{FF2B5EF4-FFF2-40B4-BE49-F238E27FC236}">
                <a16:creationId xmlns:a16="http://schemas.microsoft.com/office/drawing/2014/main" id="{8175FB69-C27B-40AC-B78D-72E86BEB6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7" name="Picture 47" descr="checkmark">
            <a:extLst>
              <a:ext uri="{FF2B5EF4-FFF2-40B4-BE49-F238E27FC236}">
                <a16:creationId xmlns:a16="http://schemas.microsoft.com/office/drawing/2014/main" id="{E8BB3388-3843-47D9-8E04-65FD1DCFC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6" name="Picture 46" descr="checkmark">
            <a:extLst>
              <a:ext uri="{FF2B5EF4-FFF2-40B4-BE49-F238E27FC236}">
                <a16:creationId xmlns:a16="http://schemas.microsoft.com/office/drawing/2014/main" id="{06B45827-A7D2-4E95-9875-E8F9BB7CC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5" name="Picture 45" descr="checkmark">
            <a:extLst>
              <a:ext uri="{FF2B5EF4-FFF2-40B4-BE49-F238E27FC236}">
                <a16:creationId xmlns:a16="http://schemas.microsoft.com/office/drawing/2014/main" id="{AB421FBE-AE1A-44C4-97D6-5105ADA05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4" name="Picture 44" descr="checkmark">
            <a:extLst>
              <a:ext uri="{FF2B5EF4-FFF2-40B4-BE49-F238E27FC236}">
                <a16:creationId xmlns:a16="http://schemas.microsoft.com/office/drawing/2014/main" id="{3400AB3E-24E6-4A58-8EB1-DD016D760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3" name="Picture 43" descr="checkmark">
            <a:extLst>
              <a:ext uri="{FF2B5EF4-FFF2-40B4-BE49-F238E27FC236}">
                <a16:creationId xmlns:a16="http://schemas.microsoft.com/office/drawing/2014/main" id="{97F20B8D-26E3-4AD4-8910-F7A6803C2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2" name="Picture 42" descr="checkmark">
            <a:extLst>
              <a:ext uri="{FF2B5EF4-FFF2-40B4-BE49-F238E27FC236}">
                <a16:creationId xmlns:a16="http://schemas.microsoft.com/office/drawing/2014/main" id="{5B750052-52FF-40AA-8A34-BA92F0939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1" name="Picture 41" descr="checkmark">
            <a:extLst>
              <a:ext uri="{FF2B5EF4-FFF2-40B4-BE49-F238E27FC236}">
                <a16:creationId xmlns:a16="http://schemas.microsoft.com/office/drawing/2014/main" id="{8374AA0D-50DB-42FA-9D43-6B06BFAE7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0" name="Picture 40" descr="checkmark">
            <a:extLst>
              <a:ext uri="{FF2B5EF4-FFF2-40B4-BE49-F238E27FC236}">
                <a16:creationId xmlns:a16="http://schemas.microsoft.com/office/drawing/2014/main" id="{E830234E-E768-4154-AA36-A788CDDD3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9" name="Picture 39" descr="checkmark">
            <a:extLst>
              <a:ext uri="{FF2B5EF4-FFF2-40B4-BE49-F238E27FC236}">
                <a16:creationId xmlns:a16="http://schemas.microsoft.com/office/drawing/2014/main" id="{3CD5B164-563C-4485-8B04-B98D2E1F5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8" name="Picture 38" descr="checkmark">
            <a:extLst>
              <a:ext uri="{FF2B5EF4-FFF2-40B4-BE49-F238E27FC236}">
                <a16:creationId xmlns:a16="http://schemas.microsoft.com/office/drawing/2014/main" id="{594F1F3E-E363-4DFD-93F5-5AD6BED28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7" name="Picture 37" descr="checkmark">
            <a:extLst>
              <a:ext uri="{FF2B5EF4-FFF2-40B4-BE49-F238E27FC236}">
                <a16:creationId xmlns:a16="http://schemas.microsoft.com/office/drawing/2014/main" id="{F922F40A-3AE4-43CD-824A-AA236DBC0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6" name="Picture 36" descr="checkmark">
            <a:extLst>
              <a:ext uri="{FF2B5EF4-FFF2-40B4-BE49-F238E27FC236}">
                <a16:creationId xmlns:a16="http://schemas.microsoft.com/office/drawing/2014/main" id="{4CFD43C3-0373-412E-A97B-CB623474F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5" name="Picture 35" descr="checkmark">
            <a:extLst>
              <a:ext uri="{FF2B5EF4-FFF2-40B4-BE49-F238E27FC236}">
                <a16:creationId xmlns:a16="http://schemas.microsoft.com/office/drawing/2014/main" id="{FFAF59DB-81F6-4886-ADAC-C7CBBEEB0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4" name="Picture 34" descr="checkmark">
            <a:extLst>
              <a:ext uri="{FF2B5EF4-FFF2-40B4-BE49-F238E27FC236}">
                <a16:creationId xmlns:a16="http://schemas.microsoft.com/office/drawing/2014/main" id="{26284A00-A60B-4709-80C9-CE4D2FAE9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3" name="Picture 33" descr="checkmark">
            <a:extLst>
              <a:ext uri="{FF2B5EF4-FFF2-40B4-BE49-F238E27FC236}">
                <a16:creationId xmlns:a16="http://schemas.microsoft.com/office/drawing/2014/main" id="{AE84C75D-65D2-4511-AB96-A6DD35085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2" name="Picture 32" descr="checkmark">
            <a:extLst>
              <a:ext uri="{FF2B5EF4-FFF2-40B4-BE49-F238E27FC236}">
                <a16:creationId xmlns:a16="http://schemas.microsoft.com/office/drawing/2014/main" id="{27F8CC18-0954-4923-A0EB-72479C7BF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1" name="Picture 31" descr="checkmark">
            <a:extLst>
              <a:ext uri="{FF2B5EF4-FFF2-40B4-BE49-F238E27FC236}">
                <a16:creationId xmlns:a16="http://schemas.microsoft.com/office/drawing/2014/main" id="{6FFC17E7-E959-4F3E-88AA-BFA8966E1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0" name="Picture 30" descr="checkmark">
            <a:extLst>
              <a:ext uri="{FF2B5EF4-FFF2-40B4-BE49-F238E27FC236}">
                <a16:creationId xmlns:a16="http://schemas.microsoft.com/office/drawing/2014/main" id="{F76BAE4E-7882-4D55-BA68-8AE773A4A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9" name="Picture 29" descr="checkmark">
            <a:extLst>
              <a:ext uri="{FF2B5EF4-FFF2-40B4-BE49-F238E27FC236}">
                <a16:creationId xmlns:a16="http://schemas.microsoft.com/office/drawing/2014/main" id="{02FDDFD5-5086-4BE7-8062-7E5FC2574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8" name="Picture 28" descr="checkmark">
            <a:extLst>
              <a:ext uri="{FF2B5EF4-FFF2-40B4-BE49-F238E27FC236}">
                <a16:creationId xmlns:a16="http://schemas.microsoft.com/office/drawing/2014/main" id="{4C469CEA-EDC2-4E2F-89C7-1CF38DC15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7" name="Picture 27" descr="checkmark">
            <a:extLst>
              <a:ext uri="{FF2B5EF4-FFF2-40B4-BE49-F238E27FC236}">
                <a16:creationId xmlns:a16="http://schemas.microsoft.com/office/drawing/2014/main" id="{0551DFC6-126C-456F-BE43-1F5E5427D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6" name="Picture 26" descr="checkmark">
            <a:extLst>
              <a:ext uri="{FF2B5EF4-FFF2-40B4-BE49-F238E27FC236}">
                <a16:creationId xmlns:a16="http://schemas.microsoft.com/office/drawing/2014/main" id="{003CB4EC-2424-42C3-A73D-A8AED4A0A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5" name="Picture 25" descr="checkmark">
            <a:extLst>
              <a:ext uri="{FF2B5EF4-FFF2-40B4-BE49-F238E27FC236}">
                <a16:creationId xmlns:a16="http://schemas.microsoft.com/office/drawing/2014/main" id="{4C9BDF00-87DC-4BA3-B560-D8B574DAD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4" name="Picture 24" descr="checkmark">
            <a:extLst>
              <a:ext uri="{FF2B5EF4-FFF2-40B4-BE49-F238E27FC236}">
                <a16:creationId xmlns:a16="http://schemas.microsoft.com/office/drawing/2014/main" id="{6DCCEC35-012A-4222-9215-4DBCC4B85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3" name="Picture 23" descr="checkmark">
            <a:extLst>
              <a:ext uri="{FF2B5EF4-FFF2-40B4-BE49-F238E27FC236}">
                <a16:creationId xmlns:a16="http://schemas.microsoft.com/office/drawing/2014/main" id="{A84A8350-2A91-437D-9EFF-5A1003F8C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2" name="Picture 22" descr="checkmark">
            <a:extLst>
              <a:ext uri="{FF2B5EF4-FFF2-40B4-BE49-F238E27FC236}">
                <a16:creationId xmlns:a16="http://schemas.microsoft.com/office/drawing/2014/main" id="{A71263AB-2769-49DE-8691-1D929CC20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1" name="Picture 21" descr="checkmark">
            <a:extLst>
              <a:ext uri="{FF2B5EF4-FFF2-40B4-BE49-F238E27FC236}">
                <a16:creationId xmlns:a16="http://schemas.microsoft.com/office/drawing/2014/main" id="{B231DCEE-6A08-4F57-9DD3-16342913A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0" name="Picture 20" descr="checkmark">
            <a:extLst>
              <a:ext uri="{FF2B5EF4-FFF2-40B4-BE49-F238E27FC236}">
                <a16:creationId xmlns:a16="http://schemas.microsoft.com/office/drawing/2014/main" id="{47D03A83-5696-4C17-89B2-59F2782D1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9" name="Picture 19" descr="checkmark">
            <a:extLst>
              <a:ext uri="{FF2B5EF4-FFF2-40B4-BE49-F238E27FC236}">
                <a16:creationId xmlns:a16="http://schemas.microsoft.com/office/drawing/2014/main" id="{17FB8B50-F7F5-41FA-8443-4A87E9972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8" name="Picture 18" descr="checkmark">
            <a:extLst>
              <a:ext uri="{FF2B5EF4-FFF2-40B4-BE49-F238E27FC236}">
                <a16:creationId xmlns:a16="http://schemas.microsoft.com/office/drawing/2014/main" id="{FEC45B21-E71C-4F23-8F39-C4E244D5F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7" name="Picture 17" descr="checkmark">
            <a:extLst>
              <a:ext uri="{FF2B5EF4-FFF2-40B4-BE49-F238E27FC236}">
                <a16:creationId xmlns:a16="http://schemas.microsoft.com/office/drawing/2014/main" id="{681D2055-B0DC-468C-AA50-19989864D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6" name="Picture 16" descr="checkmark">
            <a:extLst>
              <a:ext uri="{FF2B5EF4-FFF2-40B4-BE49-F238E27FC236}">
                <a16:creationId xmlns:a16="http://schemas.microsoft.com/office/drawing/2014/main" id="{E5BE7147-6DF3-4B62-A1A3-8FC67948E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5" name="Picture 15" descr="checkmark">
            <a:extLst>
              <a:ext uri="{FF2B5EF4-FFF2-40B4-BE49-F238E27FC236}">
                <a16:creationId xmlns:a16="http://schemas.microsoft.com/office/drawing/2014/main" id="{E755C022-2F2F-4174-8CA4-321F20F55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4" name="Picture 14" descr="checkmark">
            <a:extLst>
              <a:ext uri="{FF2B5EF4-FFF2-40B4-BE49-F238E27FC236}">
                <a16:creationId xmlns:a16="http://schemas.microsoft.com/office/drawing/2014/main" id="{D7DB416C-AF3F-4247-9BF9-8F2AE0D8D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3" name="Picture 13" descr="checkmark">
            <a:extLst>
              <a:ext uri="{FF2B5EF4-FFF2-40B4-BE49-F238E27FC236}">
                <a16:creationId xmlns:a16="http://schemas.microsoft.com/office/drawing/2014/main" id="{9E7C3039-DF37-401B-9223-A3B6E9818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2" name="Picture 12" descr="checkmark">
            <a:extLst>
              <a:ext uri="{FF2B5EF4-FFF2-40B4-BE49-F238E27FC236}">
                <a16:creationId xmlns:a16="http://schemas.microsoft.com/office/drawing/2014/main" id="{F19CF50C-94BF-4793-B890-73CEC046C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1" name="Picture 11" descr="checkmark">
            <a:extLst>
              <a:ext uri="{FF2B5EF4-FFF2-40B4-BE49-F238E27FC236}">
                <a16:creationId xmlns:a16="http://schemas.microsoft.com/office/drawing/2014/main" id="{82BF36B2-02D2-4FC3-8C6C-EB9C350E7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0" name="Picture 10" descr="checkmark">
            <a:extLst>
              <a:ext uri="{FF2B5EF4-FFF2-40B4-BE49-F238E27FC236}">
                <a16:creationId xmlns:a16="http://schemas.microsoft.com/office/drawing/2014/main" id="{614E16FA-DDA3-4680-BF4D-787150BBC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9" name="Picture 9" descr="checkmark">
            <a:extLst>
              <a:ext uri="{FF2B5EF4-FFF2-40B4-BE49-F238E27FC236}">
                <a16:creationId xmlns:a16="http://schemas.microsoft.com/office/drawing/2014/main" id="{52D24943-255C-48C2-A26F-1EF4DCD99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8" name="Picture 8" descr="checkmark">
            <a:extLst>
              <a:ext uri="{FF2B5EF4-FFF2-40B4-BE49-F238E27FC236}">
                <a16:creationId xmlns:a16="http://schemas.microsoft.com/office/drawing/2014/main" id="{E59C20A7-ACB6-405B-AC78-BFB5A105A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7" name="Picture 7" descr="checkmark">
            <a:extLst>
              <a:ext uri="{FF2B5EF4-FFF2-40B4-BE49-F238E27FC236}">
                <a16:creationId xmlns:a16="http://schemas.microsoft.com/office/drawing/2014/main" id="{7857F9A7-7AF7-42DD-89C1-D5E8C28AD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6" name="Picture 6" descr="checkmark">
            <a:extLst>
              <a:ext uri="{FF2B5EF4-FFF2-40B4-BE49-F238E27FC236}">
                <a16:creationId xmlns:a16="http://schemas.microsoft.com/office/drawing/2014/main" id="{3ADEBDE0-314D-4AF3-9A8B-E0AB78677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5" name="Picture 5" descr="checkmark">
            <a:extLst>
              <a:ext uri="{FF2B5EF4-FFF2-40B4-BE49-F238E27FC236}">
                <a16:creationId xmlns:a16="http://schemas.microsoft.com/office/drawing/2014/main" id="{9CB4F5B9-E1D4-472F-979F-CD4C63F80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4" name="Picture 4" descr="checkmark">
            <a:extLst>
              <a:ext uri="{FF2B5EF4-FFF2-40B4-BE49-F238E27FC236}">
                <a16:creationId xmlns:a16="http://schemas.microsoft.com/office/drawing/2014/main" id="{2ADB802B-1A73-4932-AAA5-161088979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3" name="Picture 3" descr="checkmark">
            <a:extLst>
              <a:ext uri="{FF2B5EF4-FFF2-40B4-BE49-F238E27FC236}">
                <a16:creationId xmlns:a16="http://schemas.microsoft.com/office/drawing/2014/main" id="{BB9E7C5B-4635-4D9D-9B35-0990F7F7B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2" name="Picture 2" descr="checkmark">
            <a:extLst>
              <a:ext uri="{FF2B5EF4-FFF2-40B4-BE49-F238E27FC236}">
                <a16:creationId xmlns:a16="http://schemas.microsoft.com/office/drawing/2014/main" id="{F69FDB78-C3C3-4622-855D-ED5700A87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1" name="Picture 1" descr="checkmark">
            <a:extLst>
              <a:ext uri="{FF2B5EF4-FFF2-40B4-BE49-F238E27FC236}">
                <a16:creationId xmlns:a16="http://schemas.microsoft.com/office/drawing/2014/main" id="{3AE35A02-F5CD-402D-AC28-03FC8BAD4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4" name="Picture 262" descr="checkmark">
            <a:extLst>
              <a:ext uri="{FF2B5EF4-FFF2-40B4-BE49-F238E27FC236}">
                <a16:creationId xmlns:a16="http://schemas.microsoft.com/office/drawing/2014/main" id="{04AA1C0F-3141-4B4A-A045-6832BF8A0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3" name="Picture 261" descr="checkmark">
            <a:extLst>
              <a:ext uri="{FF2B5EF4-FFF2-40B4-BE49-F238E27FC236}">
                <a16:creationId xmlns:a16="http://schemas.microsoft.com/office/drawing/2014/main" id="{26A72360-8188-44AD-A89F-B12C942BE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2" name="Picture 260" descr="checkmark">
            <a:extLst>
              <a:ext uri="{FF2B5EF4-FFF2-40B4-BE49-F238E27FC236}">
                <a16:creationId xmlns:a16="http://schemas.microsoft.com/office/drawing/2014/main" id="{194CE80B-0D84-4005-B4D5-BD22C5498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1" name="Picture 259" descr="checkmark">
            <a:extLst>
              <a:ext uri="{FF2B5EF4-FFF2-40B4-BE49-F238E27FC236}">
                <a16:creationId xmlns:a16="http://schemas.microsoft.com/office/drawing/2014/main" id="{5C4096C7-BA06-4040-B943-5CE40980C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0" name="Picture 258" descr="checkmark">
            <a:extLst>
              <a:ext uri="{FF2B5EF4-FFF2-40B4-BE49-F238E27FC236}">
                <a16:creationId xmlns:a16="http://schemas.microsoft.com/office/drawing/2014/main" id="{0C789FD8-8156-4D8E-A134-B0E1EBCE4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9" name="Picture 257" descr="checkmark">
            <a:extLst>
              <a:ext uri="{FF2B5EF4-FFF2-40B4-BE49-F238E27FC236}">
                <a16:creationId xmlns:a16="http://schemas.microsoft.com/office/drawing/2014/main" id="{4BF59B57-9E7D-4A4E-BCB5-B190F3976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8" name="Picture 256" descr="checkmark">
            <a:extLst>
              <a:ext uri="{FF2B5EF4-FFF2-40B4-BE49-F238E27FC236}">
                <a16:creationId xmlns:a16="http://schemas.microsoft.com/office/drawing/2014/main" id="{5DD4C6AD-9DE1-42E8-A1F8-70D432A9A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7" name="Picture 255" descr="checkmark">
            <a:extLst>
              <a:ext uri="{FF2B5EF4-FFF2-40B4-BE49-F238E27FC236}">
                <a16:creationId xmlns:a16="http://schemas.microsoft.com/office/drawing/2014/main" id="{9888B2E0-2519-4A26-BF40-B998F0AD2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6" name="Picture 254" descr="checkmark">
            <a:extLst>
              <a:ext uri="{FF2B5EF4-FFF2-40B4-BE49-F238E27FC236}">
                <a16:creationId xmlns:a16="http://schemas.microsoft.com/office/drawing/2014/main" id="{587D978D-7D0F-4E58-A9BC-97F4FCA5E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5" name="Picture 253" descr="checkmark">
            <a:extLst>
              <a:ext uri="{FF2B5EF4-FFF2-40B4-BE49-F238E27FC236}">
                <a16:creationId xmlns:a16="http://schemas.microsoft.com/office/drawing/2014/main" id="{6242DBDB-2428-465C-B70F-B56FE387C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4" name="Picture 252" descr="checkmark">
            <a:extLst>
              <a:ext uri="{FF2B5EF4-FFF2-40B4-BE49-F238E27FC236}">
                <a16:creationId xmlns:a16="http://schemas.microsoft.com/office/drawing/2014/main" id="{16660108-9A89-420B-ADD9-8DAECC01D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3" name="Picture 251" descr="checkmark">
            <a:extLst>
              <a:ext uri="{FF2B5EF4-FFF2-40B4-BE49-F238E27FC236}">
                <a16:creationId xmlns:a16="http://schemas.microsoft.com/office/drawing/2014/main" id="{4EC8D8B2-A977-4185-A719-B4DACF3D2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2" name="Picture 250" descr="checkmark">
            <a:extLst>
              <a:ext uri="{FF2B5EF4-FFF2-40B4-BE49-F238E27FC236}">
                <a16:creationId xmlns:a16="http://schemas.microsoft.com/office/drawing/2014/main" id="{19284837-BE7A-4902-A745-CA178E94C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1" name="Picture 249" descr="checkmark">
            <a:extLst>
              <a:ext uri="{FF2B5EF4-FFF2-40B4-BE49-F238E27FC236}">
                <a16:creationId xmlns:a16="http://schemas.microsoft.com/office/drawing/2014/main" id="{80E0DF73-6A1C-494F-AA63-BBDC5A369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0" name="Picture 248" descr="checkmark">
            <a:extLst>
              <a:ext uri="{FF2B5EF4-FFF2-40B4-BE49-F238E27FC236}">
                <a16:creationId xmlns:a16="http://schemas.microsoft.com/office/drawing/2014/main" id="{2B542BDF-1350-46AB-B85F-01D87273B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9" name="Picture 247" descr="checkmark">
            <a:extLst>
              <a:ext uri="{FF2B5EF4-FFF2-40B4-BE49-F238E27FC236}">
                <a16:creationId xmlns:a16="http://schemas.microsoft.com/office/drawing/2014/main" id="{A6F9EC16-55D9-45EC-98AD-04A85C01D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8" name="Picture 246" descr="checkmark">
            <a:extLst>
              <a:ext uri="{FF2B5EF4-FFF2-40B4-BE49-F238E27FC236}">
                <a16:creationId xmlns:a16="http://schemas.microsoft.com/office/drawing/2014/main" id="{99056450-65C1-4DF0-B168-DC8C6CDA4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7" name="Picture 245" descr="checkmark">
            <a:extLst>
              <a:ext uri="{FF2B5EF4-FFF2-40B4-BE49-F238E27FC236}">
                <a16:creationId xmlns:a16="http://schemas.microsoft.com/office/drawing/2014/main" id="{E1E07980-DC39-483B-9714-2F5AA3DA3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6" name="Picture 244" descr="checkmark">
            <a:extLst>
              <a:ext uri="{FF2B5EF4-FFF2-40B4-BE49-F238E27FC236}">
                <a16:creationId xmlns:a16="http://schemas.microsoft.com/office/drawing/2014/main" id="{9D416FC7-2857-4E82-AE63-2168D9A9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5" name="Picture 243" descr="checkmark">
            <a:extLst>
              <a:ext uri="{FF2B5EF4-FFF2-40B4-BE49-F238E27FC236}">
                <a16:creationId xmlns:a16="http://schemas.microsoft.com/office/drawing/2014/main" id="{A2A09DAA-67C2-42C7-9562-6FE686D00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4" name="Picture 242" descr="checkmark">
            <a:extLst>
              <a:ext uri="{FF2B5EF4-FFF2-40B4-BE49-F238E27FC236}">
                <a16:creationId xmlns:a16="http://schemas.microsoft.com/office/drawing/2014/main" id="{2BEAB70F-9459-4A61-862C-26482DB75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3" name="Picture 241" descr="checkmark">
            <a:extLst>
              <a:ext uri="{FF2B5EF4-FFF2-40B4-BE49-F238E27FC236}">
                <a16:creationId xmlns:a16="http://schemas.microsoft.com/office/drawing/2014/main" id="{77918275-03DB-483E-BE03-5BC659A3C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2" name="Picture 240" descr="checkmark">
            <a:extLst>
              <a:ext uri="{FF2B5EF4-FFF2-40B4-BE49-F238E27FC236}">
                <a16:creationId xmlns:a16="http://schemas.microsoft.com/office/drawing/2014/main" id="{E4789B92-F72C-411F-945E-771C4D7CD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1" name="Picture 239" descr="checkmark">
            <a:extLst>
              <a:ext uri="{FF2B5EF4-FFF2-40B4-BE49-F238E27FC236}">
                <a16:creationId xmlns:a16="http://schemas.microsoft.com/office/drawing/2014/main" id="{CC5D26CF-2DF0-4A1A-A484-D768E477B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0" name="Picture 238" descr="checkmark">
            <a:extLst>
              <a:ext uri="{FF2B5EF4-FFF2-40B4-BE49-F238E27FC236}">
                <a16:creationId xmlns:a16="http://schemas.microsoft.com/office/drawing/2014/main" id="{6D457F38-1D3D-4F24-AC58-77502D5FD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9" name="Picture 237" descr="checkmark">
            <a:extLst>
              <a:ext uri="{FF2B5EF4-FFF2-40B4-BE49-F238E27FC236}">
                <a16:creationId xmlns:a16="http://schemas.microsoft.com/office/drawing/2014/main" id="{85006099-6661-4A1A-85CF-FAB10CA3F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8" name="Picture 236" descr="checkmark">
            <a:extLst>
              <a:ext uri="{FF2B5EF4-FFF2-40B4-BE49-F238E27FC236}">
                <a16:creationId xmlns:a16="http://schemas.microsoft.com/office/drawing/2014/main" id="{CF86BD86-7360-4ED3-9208-FF22EE2F5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7" name="Picture 235" descr="checkmark">
            <a:extLst>
              <a:ext uri="{FF2B5EF4-FFF2-40B4-BE49-F238E27FC236}">
                <a16:creationId xmlns:a16="http://schemas.microsoft.com/office/drawing/2014/main" id="{8852BE1D-534D-41AE-A303-EEB0E64C5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6" name="Picture 234" descr="checkmark">
            <a:extLst>
              <a:ext uri="{FF2B5EF4-FFF2-40B4-BE49-F238E27FC236}">
                <a16:creationId xmlns:a16="http://schemas.microsoft.com/office/drawing/2014/main" id="{91295583-3590-49BF-8058-7DB460FE6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5" name="Picture 233" descr="checkmark">
            <a:extLst>
              <a:ext uri="{FF2B5EF4-FFF2-40B4-BE49-F238E27FC236}">
                <a16:creationId xmlns:a16="http://schemas.microsoft.com/office/drawing/2014/main" id="{5B5806F9-F6E6-4A03-B296-037801C4D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4" name="Picture 232" descr="checkmark">
            <a:extLst>
              <a:ext uri="{FF2B5EF4-FFF2-40B4-BE49-F238E27FC236}">
                <a16:creationId xmlns:a16="http://schemas.microsoft.com/office/drawing/2014/main" id="{FD050491-11B0-42C4-9AC9-9763FF09B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3" name="Picture 231" descr="checkmark">
            <a:extLst>
              <a:ext uri="{FF2B5EF4-FFF2-40B4-BE49-F238E27FC236}">
                <a16:creationId xmlns:a16="http://schemas.microsoft.com/office/drawing/2014/main" id="{6919D412-0D6C-4DAB-83EE-1408C09C7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2" name="Picture 230" descr="checkmark">
            <a:extLst>
              <a:ext uri="{FF2B5EF4-FFF2-40B4-BE49-F238E27FC236}">
                <a16:creationId xmlns:a16="http://schemas.microsoft.com/office/drawing/2014/main" id="{51F3FFEF-B49E-4BFC-8F60-3470A3B54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1" name="Picture 229" descr="checkmark">
            <a:extLst>
              <a:ext uri="{FF2B5EF4-FFF2-40B4-BE49-F238E27FC236}">
                <a16:creationId xmlns:a16="http://schemas.microsoft.com/office/drawing/2014/main" id="{6EA2D44D-F05B-4266-806E-3B74036BE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0" name="Picture 228" descr="checkmark">
            <a:extLst>
              <a:ext uri="{FF2B5EF4-FFF2-40B4-BE49-F238E27FC236}">
                <a16:creationId xmlns:a16="http://schemas.microsoft.com/office/drawing/2014/main" id="{F7DF3754-6E03-4269-87C1-FBA545591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9" name="Picture 227" descr="checkmark">
            <a:extLst>
              <a:ext uri="{FF2B5EF4-FFF2-40B4-BE49-F238E27FC236}">
                <a16:creationId xmlns:a16="http://schemas.microsoft.com/office/drawing/2014/main" id="{58424E21-6D99-445C-AF8F-C2B7E867D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8" name="Picture 226" descr="checkmark">
            <a:extLst>
              <a:ext uri="{FF2B5EF4-FFF2-40B4-BE49-F238E27FC236}">
                <a16:creationId xmlns:a16="http://schemas.microsoft.com/office/drawing/2014/main" id="{D3E3AB78-4A3F-4681-B819-CAC90A650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7" name="Picture 225" descr="checkmark">
            <a:extLst>
              <a:ext uri="{FF2B5EF4-FFF2-40B4-BE49-F238E27FC236}">
                <a16:creationId xmlns:a16="http://schemas.microsoft.com/office/drawing/2014/main" id="{3CFE33F0-D580-4DC1-B5BD-130C65403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6" name="Picture 224" descr="checkmark">
            <a:extLst>
              <a:ext uri="{FF2B5EF4-FFF2-40B4-BE49-F238E27FC236}">
                <a16:creationId xmlns:a16="http://schemas.microsoft.com/office/drawing/2014/main" id="{026CFFC6-96B2-4513-A0FB-AE0B1219E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5" name="Picture 223" descr="checkmark">
            <a:extLst>
              <a:ext uri="{FF2B5EF4-FFF2-40B4-BE49-F238E27FC236}">
                <a16:creationId xmlns:a16="http://schemas.microsoft.com/office/drawing/2014/main" id="{64A71976-3358-480B-83DF-EE7BE7CC1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4" name="Picture 222" descr="checkmark">
            <a:extLst>
              <a:ext uri="{FF2B5EF4-FFF2-40B4-BE49-F238E27FC236}">
                <a16:creationId xmlns:a16="http://schemas.microsoft.com/office/drawing/2014/main" id="{E7CDCD94-1431-4ED7-8F47-DF0D42364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3" name="Picture 221" descr="checkmark">
            <a:extLst>
              <a:ext uri="{FF2B5EF4-FFF2-40B4-BE49-F238E27FC236}">
                <a16:creationId xmlns:a16="http://schemas.microsoft.com/office/drawing/2014/main" id="{0024B2BC-9A70-41D0-B393-CB17DA906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2" name="Picture 220" descr="checkmark">
            <a:extLst>
              <a:ext uri="{FF2B5EF4-FFF2-40B4-BE49-F238E27FC236}">
                <a16:creationId xmlns:a16="http://schemas.microsoft.com/office/drawing/2014/main" id="{915AACCF-B586-4133-97B0-AE067B24E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1" name="Picture 219" descr="checkmark">
            <a:extLst>
              <a:ext uri="{FF2B5EF4-FFF2-40B4-BE49-F238E27FC236}">
                <a16:creationId xmlns:a16="http://schemas.microsoft.com/office/drawing/2014/main" id="{3DC7F2DB-8FC0-469F-99E4-25426EE08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0" name="Picture 218" descr="checkmark">
            <a:extLst>
              <a:ext uri="{FF2B5EF4-FFF2-40B4-BE49-F238E27FC236}">
                <a16:creationId xmlns:a16="http://schemas.microsoft.com/office/drawing/2014/main" id="{E7D3700E-8EFB-4681-BC84-9FFC8D5EF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9" name="Picture 217" descr="checkmark">
            <a:extLst>
              <a:ext uri="{FF2B5EF4-FFF2-40B4-BE49-F238E27FC236}">
                <a16:creationId xmlns:a16="http://schemas.microsoft.com/office/drawing/2014/main" id="{95C25A50-2860-41D9-A467-171F967C8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8" name="Picture 216" descr="checkmark">
            <a:extLst>
              <a:ext uri="{FF2B5EF4-FFF2-40B4-BE49-F238E27FC236}">
                <a16:creationId xmlns:a16="http://schemas.microsoft.com/office/drawing/2014/main" id="{6F2B9547-A9C5-4685-90EB-639E11C90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7" name="Picture 215" descr="checkmark">
            <a:extLst>
              <a:ext uri="{FF2B5EF4-FFF2-40B4-BE49-F238E27FC236}">
                <a16:creationId xmlns:a16="http://schemas.microsoft.com/office/drawing/2014/main" id="{953929B1-6A35-4BC5-9E9B-27F2D2332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6" name="Picture 214" descr="checkmark">
            <a:extLst>
              <a:ext uri="{FF2B5EF4-FFF2-40B4-BE49-F238E27FC236}">
                <a16:creationId xmlns:a16="http://schemas.microsoft.com/office/drawing/2014/main" id="{05A14F30-FCC4-4774-B8A1-5493F1C79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5" name="Picture 213" descr="checkmark">
            <a:extLst>
              <a:ext uri="{FF2B5EF4-FFF2-40B4-BE49-F238E27FC236}">
                <a16:creationId xmlns:a16="http://schemas.microsoft.com/office/drawing/2014/main" id="{D78E4A07-27EC-4409-91DC-2341775FC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4" name="Picture 212" descr="checkmark">
            <a:extLst>
              <a:ext uri="{FF2B5EF4-FFF2-40B4-BE49-F238E27FC236}">
                <a16:creationId xmlns:a16="http://schemas.microsoft.com/office/drawing/2014/main" id="{29CB437E-E003-4000-914C-FDFD0B626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3" name="Picture 211" descr="checkmark">
            <a:extLst>
              <a:ext uri="{FF2B5EF4-FFF2-40B4-BE49-F238E27FC236}">
                <a16:creationId xmlns:a16="http://schemas.microsoft.com/office/drawing/2014/main" id="{21010C5C-6C21-4EB5-958C-FD3C1DE37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2" name="Picture 210" descr="checkmark">
            <a:extLst>
              <a:ext uri="{FF2B5EF4-FFF2-40B4-BE49-F238E27FC236}">
                <a16:creationId xmlns:a16="http://schemas.microsoft.com/office/drawing/2014/main" id="{4899185F-D8C4-4152-A586-D01C7DBC5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1" name="Picture 209" descr="checkmark">
            <a:extLst>
              <a:ext uri="{FF2B5EF4-FFF2-40B4-BE49-F238E27FC236}">
                <a16:creationId xmlns:a16="http://schemas.microsoft.com/office/drawing/2014/main" id="{541E0A50-9F3E-40D5-A352-ED1AF3FE2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0" name="Picture 208" descr="checkmark">
            <a:extLst>
              <a:ext uri="{FF2B5EF4-FFF2-40B4-BE49-F238E27FC236}">
                <a16:creationId xmlns:a16="http://schemas.microsoft.com/office/drawing/2014/main" id="{437D876F-BC97-4661-887C-EC6AFD27B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9" name="Picture 207" descr="checkmark">
            <a:extLst>
              <a:ext uri="{FF2B5EF4-FFF2-40B4-BE49-F238E27FC236}">
                <a16:creationId xmlns:a16="http://schemas.microsoft.com/office/drawing/2014/main" id="{2E26E973-1E88-4171-B125-48A20B406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8" name="Picture 206" descr="checkmark">
            <a:extLst>
              <a:ext uri="{FF2B5EF4-FFF2-40B4-BE49-F238E27FC236}">
                <a16:creationId xmlns:a16="http://schemas.microsoft.com/office/drawing/2014/main" id="{50D1F050-1814-4AF9-AC58-555FA0CBD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7" name="Picture 205" descr="checkmark">
            <a:extLst>
              <a:ext uri="{FF2B5EF4-FFF2-40B4-BE49-F238E27FC236}">
                <a16:creationId xmlns:a16="http://schemas.microsoft.com/office/drawing/2014/main" id="{7346773D-9F7A-4594-8C07-C9F84E3F0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6" name="Picture 204" descr="checkmark">
            <a:extLst>
              <a:ext uri="{FF2B5EF4-FFF2-40B4-BE49-F238E27FC236}">
                <a16:creationId xmlns:a16="http://schemas.microsoft.com/office/drawing/2014/main" id="{D2A48BD8-AAF7-4767-8F60-9902F9020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5" name="Picture 203" descr="checkmark">
            <a:extLst>
              <a:ext uri="{FF2B5EF4-FFF2-40B4-BE49-F238E27FC236}">
                <a16:creationId xmlns:a16="http://schemas.microsoft.com/office/drawing/2014/main" id="{5C2ADF3D-1D0C-4928-912E-1E34B958C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4" name="Picture 202" descr="checkmark">
            <a:extLst>
              <a:ext uri="{FF2B5EF4-FFF2-40B4-BE49-F238E27FC236}">
                <a16:creationId xmlns:a16="http://schemas.microsoft.com/office/drawing/2014/main" id="{5BBC4253-1981-442D-B8BC-7FED0BBCB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3" name="Picture 201" descr="checkmark">
            <a:extLst>
              <a:ext uri="{FF2B5EF4-FFF2-40B4-BE49-F238E27FC236}">
                <a16:creationId xmlns:a16="http://schemas.microsoft.com/office/drawing/2014/main" id="{52474CED-1856-457C-BE40-6A8DD7607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2" name="Picture 200" descr="checkmark">
            <a:extLst>
              <a:ext uri="{FF2B5EF4-FFF2-40B4-BE49-F238E27FC236}">
                <a16:creationId xmlns:a16="http://schemas.microsoft.com/office/drawing/2014/main" id="{E7959938-6079-4E5B-A05A-6E5951F7B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1" name="Picture 199" descr="checkmark">
            <a:extLst>
              <a:ext uri="{FF2B5EF4-FFF2-40B4-BE49-F238E27FC236}">
                <a16:creationId xmlns:a16="http://schemas.microsoft.com/office/drawing/2014/main" id="{A047895F-286C-4FDB-86BA-208D0A780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0" name="Picture 198" descr="checkmark">
            <a:extLst>
              <a:ext uri="{FF2B5EF4-FFF2-40B4-BE49-F238E27FC236}">
                <a16:creationId xmlns:a16="http://schemas.microsoft.com/office/drawing/2014/main" id="{C9DB0B1F-3969-4CEE-BE18-08A96CFA1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9" name="Picture 197" descr="checkmark">
            <a:extLst>
              <a:ext uri="{FF2B5EF4-FFF2-40B4-BE49-F238E27FC236}">
                <a16:creationId xmlns:a16="http://schemas.microsoft.com/office/drawing/2014/main" id="{36AF3647-9AC0-4CE3-93D6-1518C76FE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8" name="Picture 196" descr="checkmark">
            <a:extLst>
              <a:ext uri="{FF2B5EF4-FFF2-40B4-BE49-F238E27FC236}">
                <a16:creationId xmlns:a16="http://schemas.microsoft.com/office/drawing/2014/main" id="{9DF3E2DF-A36C-4BA0-8A02-0ED7D97D4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7" name="Picture 195" descr="checkmark">
            <a:extLst>
              <a:ext uri="{FF2B5EF4-FFF2-40B4-BE49-F238E27FC236}">
                <a16:creationId xmlns:a16="http://schemas.microsoft.com/office/drawing/2014/main" id="{7550D9A3-BC03-4788-9134-43DFC30BA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6" name="Picture 194" descr="checkmark">
            <a:extLst>
              <a:ext uri="{FF2B5EF4-FFF2-40B4-BE49-F238E27FC236}">
                <a16:creationId xmlns:a16="http://schemas.microsoft.com/office/drawing/2014/main" id="{9392AA0E-30B8-4507-AE37-98B5A5610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5" name="Picture 193" descr="checkmark">
            <a:extLst>
              <a:ext uri="{FF2B5EF4-FFF2-40B4-BE49-F238E27FC236}">
                <a16:creationId xmlns:a16="http://schemas.microsoft.com/office/drawing/2014/main" id="{BAE1D003-B690-4D52-ACAE-9D188D95B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4" name="Picture 192" descr="checkmark">
            <a:extLst>
              <a:ext uri="{FF2B5EF4-FFF2-40B4-BE49-F238E27FC236}">
                <a16:creationId xmlns:a16="http://schemas.microsoft.com/office/drawing/2014/main" id="{D88BFEFF-CE22-4EB2-BB2B-163ACEE0B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3" name="Picture 191" descr="checkmark">
            <a:extLst>
              <a:ext uri="{FF2B5EF4-FFF2-40B4-BE49-F238E27FC236}">
                <a16:creationId xmlns:a16="http://schemas.microsoft.com/office/drawing/2014/main" id="{18E005BF-9D74-4F32-8ABB-2CA4B517D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2" name="Picture 190" descr="checkmark">
            <a:extLst>
              <a:ext uri="{FF2B5EF4-FFF2-40B4-BE49-F238E27FC236}">
                <a16:creationId xmlns:a16="http://schemas.microsoft.com/office/drawing/2014/main" id="{77DA1B1D-5F83-4F83-8DD7-A4770A30E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1" name="Picture 189" descr="checkmark">
            <a:extLst>
              <a:ext uri="{FF2B5EF4-FFF2-40B4-BE49-F238E27FC236}">
                <a16:creationId xmlns:a16="http://schemas.microsoft.com/office/drawing/2014/main" id="{A061A9E9-3CDD-4DE2-83B9-C61C33F46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0" name="Picture 188" descr="checkmark">
            <a:extLst>
              <a:ext uri="{FF2B5EF4-FFF2-40B4-BE49-F238E27FC236}">
                <a16:creationId xmlns:a16="http://schemas.microsoft.com/office/drawing/2014/main" id="{4EC2AC32-66C7-4210-B1CF-9F21926E1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9" name="Picture 187" descr="checkmark">
            <a:extLst>
              <a:ext uri="{FF2B5EF4-FFF2-40B4-BE49-F238E27FC236}">
                <a16:creationId xmlns:a16="http://schemas.microsoft.com/office/drawing/2014/main" id="{3BC41172-6B38-4B7B-B951-39EFDFE95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8" name="Picture 186" descr="checkmark">
            <a:extLst>
              <a:ext uri="{FF2B5EF4-FFF2-40B4-BE49-F238E27FC236}">
                <a16:creationId xmlns:a16="http://schemas.microsoft.com/office/drawing/2014/main" id="{D957EE24-0647-4311-B411-50A9CD7C8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7" name="Picture 185" descr="checkmark">
            <a:extLst>
              <a:ext uri="{FF2B5EF4-FFF2-40B4-BE49-F238E27FC236}">
                <a16:creationId xmlns:a16="http://schemas.microsoft.com/office/drawing/2014/main" id="{AF4BA7B4-3075-4350-99FD-2B31015CF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6" name="Picture 184" descr="checkmark">
            <a:extLst>
              <a:ext uri="{FF2B5EF4-FFF2-40B4-BE49-F238E27FC236}">
                <a16:creationId xmlns:a16="http://schemas.microsoft.com/office/drawing/2014/main" id="{06321097-8471-4854-AE74-9F5450814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5" name="Picture 183" descr="checkmark">
            <a:extLst>
              <a:ext uri="{FF2B5EF4-FFF2-40B4-BE49-F238E27FC236}">
                <a16:creationId xmlns:a16="http://schemas.microsoft.com/office/drawing/2014/main" id="{6798CAD0-7565-44B5-A17D-A7E433A01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4" name="Picture 182" descr="checkmark">
            <a:extLst>
              <a:ext uri="{FF2B5EF4-FFF2-40B4-BE49-F238E27FC236}">
                <a16:creationId xmlns:a16="http://schemas.microsoft.com/office/drawing/2014/main" id="{FE7717E2-CE1E-4A51-9BA2-AE33DF134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3" name="Picture 181" descr="checkmark">
            <a:extLst>
              <a:ext uri="{FF2B5EF4-FFF2-40B4-BE49-F238E27FC236}">
                <a16:creationId xmlns:a16="http://schemas.microsoft.com/office/drawing/2014/main" id="{249053A8-0E3C-43A9-AB36-DBC2CB942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2" name="Picture 180" descr="checkmark">
            <a:extLst>
              <a:ext uri="{FF2B5EF4-FFF2-40B4-BE49-F238E27FC236}">
                <a16:creationId xmlns:a16="http://schemas.microsoft.com/office/drawing/2014/main" id="{A22B01F5-69FB-4D5D-9A6F-05180E08D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1" name="Picture 179" descr="checkmark">
            <a:extLst>
              <a:ext uri="{FF2B5EF4-FFF2-40B4-BE49-F238E27FC236}">
                <a16:creationId xmlns:a16="http://schemas.microsoft.com/office/drawing/2014/main" id="{185B5CE8-B13D-4EC0-97F2-8EE00C355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0" name="Picture 178" descr="checkmark">
            <a:extLst>
              <a:ext uri="{FF2B5EF4-FFF2-40B4-BE49-F238E27FC236}">
                <a16:creationId xmlns:a16="http://schemas.microsoft.com/office/drawing/2014/main" id="{5071B37D-14EE-4080-9FFA-C35E80005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9" name="Picture 177" descr="checkmark">
            <a:extLst>
              <a:ext uri="{FF2B5EF4-FFF2-40B4-BE49-F238E27FC236}">
                <a16:creationId xmlns:a16="http://schemas.microsoft.com/office/drawing/2014/main" id="{8CF49746-528A-4545-9302-736151C7A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8" name="Picture 176" descr="checkmark">
            <a:extLst>
              <a:ext uri="{FF2B5EF4-FFF2-40B4-BE49-F238E27FC236}">
                <a16:creationId xmlns:a16="http://schemas.microsoft.com/office/drawing/2014/main" id="{A40267BC-F197-4BE0-9338-37C9A91B1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FB1FA78-A58D-452C-93F1-DFB7C4F08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926080"/>
            <a:ext cx="5117485" cy="3549674"/>
          </a:xfrm>
          <a:prstGeom prst="rect">
            <a:avLst/>
          </a:prstGeom>
        </p:spPr>
      </p:pic>
    </p:spTree>
    <p:extLst>
      <p:ext uri="{BB962C8B-B14F-4D97-AF65-F5344CB8AC3E}">
        <p14:creationId xmlns:p14="http://schemas.microsoft.com/office/powerpoint/2010/main" val="2307589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D18CE4-F9F8-4CE1-AB65-7EA280BFB43F}"/>
              </a:ext>
            </a:extLst>
          </p:cNvPr>
          <p:cNvSpPr>
            <a:spLocks noGrp="1"/>
          </p:cNvSpPr>
          <p:nvPr>
            <p:ph type="title"/>
          </p:nvPr>
        </p:nvSpPr>
        <p:spPr>
          <a:xfrm>
            <a:off x="457200" y="685800"/>
            <a:ext cx="8229600" cy="1371600"/>
          </a:xfrm>
        </p:spPr>
        <p:txBody>
          <a:bodyPr>
            <a:noAutofit/>
          </a:bodyPr>
          <a:lstStyle/>
          <a:p>
            <a:pPr algn="ctr"/>
            <a:r>
              <a:rPr lang="en-US" sz="4400" dirty="0"/>
              <a:t>PebbleCreek Travel International Club</a:t>
            </a:r>
          </a:p>
        </p:txBody>
      </p:sp>
      <p:sp>
        <p:nvSpPr>
          <p:cNvPr id="7" name="Content Placeholder 6">
            <a:extLst>
              <a:ext uri="{FF2B5EF4-FFF2-40B4-BE49-F238E27FC236}">
                <a16:creationId xmlns:a16="http://schemas.microsoft.com/office/drawing/2014/main" id="{545A773E-FEF0-4EE9-BE80-83FB6D8EC262}"/>
              </a:ext>
            </a:extLst>
          </p:cNvPr>
          <p:cNvSpPr>
            <a:spLocks noGrp="1"/>
          </p:cNvSpPr>
          <p:nvPr>
            <p:ph idx="1"/>
          </p:nvPr>
        </p:nvSpPr>
        <p:spPr>
          <a:xfrm>
            <a:off x="457200" y="1935480"/>
            <a:ext cx="8229600" cy="2103120"/>
          </a:xfrm>
        </p:spPr>
        <p:txBody>
          <a:bodyPr>
            <a:normAutofit fontScale="92500"/>
          </a:bodyPr>
          <a:lstStyle/>
          <a:p>
            <a:pPr marL="0" indent="0">
              <a:buNone/>
            </a:pPr>
            <a:r>
              <a:rPr lang="en-US" sz="3800" b="1" i="1" dirty="0">
                <a:solidFill>
                  <a:schemeClr val="accent1"/>
                </a:solidFill>
              </a:rPr>
              <a:t>For more information on any of our trips visit: www.alfrescotravel.com or email: Cindy@alfrescotravel.com</a:t>
            </a:r>
          </a:p>
          <a:p>
            <a:pPr marL="0" indent="0">
              <a:buNone/>
            </a:pPr>
            <a:endParaRPr lang="en-US" b="1" i="1" dirty="0"/>
          </a:p>
          <a:p>
            <a:pPr marL="0" indent="0">
              <a:buNone/>
            </a:pPr>
            <a:endParaRPr lang="en-US" dirty="0"/>
          </a:p>
        </p:txBody>
      </p:sp>
      <p:pic>
        <p:nvPicPr>
          <p:cNvPr id="3247" name="Picture 87" descr="checkmark">
            <a:extLst>
              <a:ext uri="{FF2B5EF4-FFF2-40B4-BE49-F238E27FC236}">
                <a16:creationId xmlns:a16="http://schemas.microsoft.com/office/drawing/2014/main" id="{53C285E8-1439-4456-A8EF-05C4E796D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6" name="Picture 86" descr="checkmark">
            <a:extLst>
              <a:ext uri="{FF2B5EF4-FFF2-40B4-BE49-F238E27FC236}">
                <a16:creationId xmlns:a16="http://schemas.microsoft.com/office/drawing/2014/main" id="{120F9291-EBBC-4BC3-8C7A-3C2E8AFB0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5" name="Picture 85" descr="checkmark">
            <a:extLst>
              <a:ext uri="{FF2B5EF4-FFF2-40B4-BE49-F238E27FC236}">
                <a16:creationId xmlns:a16="http://schemas.microsoft.com/office/drawing/2014/main" id="{918463FA-99A0-4C94-AC52-B3834A505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4" name="Picture 84" descr="checkmark">
            <a:extLst>
              <a:ext uri="{FF2B5EF4-FFF2-40B4-BE49-F238E27FC236}">
                <a16:creationId xmlns:a16="http://schemas.microsoft.com/office/drawing/2014/main" id="{EA959163-8428-44AE-89C0-8105D3B9F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3" name="Picture 83" descr="checkmark">
            <a:extLst>
              <a:ext uri="{FF2B5EF4-FFF2-40B4-BE49-F238E27FC236}">
                <a16:creationId xmlns:a16="http://schemas.microsoft.com/office/drawing/2014/main" id="{6290A76B-FBC8-4F57-8CF4-82B2C5E1F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2" name="Picture 82" descr="checkmark">
            <a:extLst>
              <a:ext uri="{FF2B5EF4-FFF2-40B4-BE49-F238E27FC236}">
                <a16:creationId xmlns:a16="http://schemas.microsoft.com/office/drawing/2014/main" id="{6221212F-3D5D-44E5-8093-DB3E36AE4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1" name="Picture 81" descr="checkmark">
            <a:extLst>
              <a:ext uri="{FF2B5EF4-FFF2-40B4-BE49-F238E27FC236}">
                <a16:creationId xmlns:a16="http://schemas.microsoft.com/office/drawing/2014/main" id="{07086E56-DA60-4B7A-A59E-F2EC3DA9F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0" name="Picture 80" descr="checkmark">
            <a:extLst>
              <a:ext uri="{FF2B5EF4-FFF2-40B4-BE49-F238E27FC236}">
                <a16:creationId xmlns:a16="http://schemas.microsoft.com/office/drawing/2014/main" id="{2FEF354E-79E2-435F-9FEC-35684E2A3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9" name="Picture 79" descr="checkmark">
            <a:extLst>
              <a:ext uri="{FF2B5EF4-FFF2-40B4-BE49-F238E27FC236}">
                <a16:creationId xmlns:a16="http://schemas.microsoft.com/office/drawing/2014/main" id="{3DA73702-0A25-4052-AB8E-E557A132E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8" name="Picture 78" descr="checkmark">
            <a:extLst>
              <a:ext uri="{FF2B5EF4-FFF2-40B4-BE49-F238E27FC236}">
                <a16:creationId xmlns:a16="http://schemas.microsoft.com/office/drawing/2014/main" id="{8B4A7153-D8BC-4385-97E0-514B1DD22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7" name="Picture 77" descr="checkmark">
            <a:extLst>
              <a:ext uri="{FF2B5EF4-FFF2-40B4-BE49-F238E27FC236}">
                <a16:creationId xmlns:a16="http://schemas.microsoft.com/office/drawing/2014/main" id="{B7ABF60A-2249-4E0C-93EC-2C14DBF35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6" name="Picture 76" descr="checkmark">
            <a:extLst>
              <a:ext uri="{FF2B5EF4-FFF2-40B4-BE49-F238E27FC236}">
                <a16:creationId xmlns:a16="http://schemas.microsoft.com/office/drawing/2014/main" id="{84DBE727-50AF-4102-A8A7-0046850F3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5" name="Picture 75" descr="checkmark">
            <a:extLst>
              <a:ext uri="{FF2B5EF4-FFF2-40B4-BE49-F238E27FC236}">
                <a16:creationId xmlns:a16="http://schemas.microsoft.com/office/drawing/2014/main" id="{54495F8C-B89E-4B06-BED2-1A1681B53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4" name="Picture 74" descr="checkmark">
            <a:extLst>
              <a:ext uri="{FF2B5EF4-FFF2-40B4-BE49-F238E27FC236}">
                <a16:creationId xmlns:a16="http://schemas.microsoft.com/office/drawing/2014/main" id="{FBB34F04-398B-4B9E-9240-D16305423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3" name="Picture 73" descr="checkmark">
            <a:extLst>
              <a:ext uri="{FF2B5EF4-FFF2-40B4-BE49-F238E27FC236}">
                <a16:creationId xmlns:a16="http://schemas.microsoft.com/office/drawing/2014/main" id="{6016FF4F-E368-4703-960C-D56F4F7BC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2" name="Picture 72" descr="checkmark">
            <a:extLst>
              <a:ext uri="{FF2B5EF4-FFF2-40B4-BE49-F238E27FC236}">
                <a16:creationId xmlns:a16="http://schemas.microsoft.com/office/drawing/2014/main" id="{6482D7A8-F9DA-49F0-8C18-47F647A41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1" name="Picture 71" descr="checkmark">
            <a:extLst>
              <a:ext uri="{FF2B5EF4-FFF2-40B4-BE49-F238E27FC236}">
                <a16:creationId xmlns:a16="http://schemas.microsoft.com/office/drawing/2014/main" id="{1D6EABF1-B231-4753-A028-251EE887B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0" name="Picture 70" descr="checkmark">
            <a:extLst>
              <a:ext uri="{FF2B5EF4-FFF2-40B4-BE49-F238E27FC236}">
                <a16:creationId xmlns:a16="http://schemas.microsoft.com/office/drawing/2014/main" id="{7F366407-5134-4208-8CBE-EA4D02395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9" name="Picture 69" descr="checkmark">
            <a:extLst>
              <a:ext uri="{FF2B5EF4-FFF2-40B4-BE49-F238E27FC236}">
                <a16:creationId xmlns:a16="http://schemas.microsoft.com/office/drawing/2014/main" id="{A2E73EFF-C9AC-4D74-81D5-B35077006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8" name="Picture 68" descr="checkmark">
            <a:extLst>
              <a:ext uri="{FF2B5EF4-FFF2-40B4-BE49-F238E27FC236}">
                <a16:creationId xmlns:a16="http://schemas.microsoft.com/office/drawing/2014/main" id="{4C2F988C-29B6-45A5-8163-8BEB25DCD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7" name="Picture 67" descr="checkmark">
            <a:extLst>
              <a:ext uri="{FF2B5EF4-FFF2-40B4-BE49-F238E27FC236}">
                <a16:creationId xmlns:a16="http://schemas.microsoft.com/office/drawing/2014/main" id="{7B406B7F-E56B-4192-8272-72CB5FB95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6" name="Picture 66" descr="checkmark">
            <a:extLst>
              <a:ext uri="{FF2B5EF4-FFF2-40B4-BE49-F238E27FC236}">
                <a16:creationId xmlns:a16="http://schemas.microsoft.com/office/drawing/2014/main" id="{80D31418-FE3C-47BB-A4D0-A9DCF9DAA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5" name="Picture 65" descr="checkmark">
            <a:extLst>
              <a:ext uri="{FF2B5EF4-FFF2-40B4-BE49-F238E27FC236}">
                <a16:creationId xmlns:a16="http://schemas.microsoft.com/office/drawing/2014/main" id="{E95CEF64-269D-4B8F-B093-1CC935B72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4" name="Picture 64" descr="checkmark">
            <a:extLst>
              <a:ext uri="{FF2B5EF4-FFF2-40B4-BE49-F238E27FC236}">
                <a16:creationId xmlns:a16="http://schemas.microsoft.com/office/drawing/2014/main" id="{8525548D-3FB9-4F90-B98B-A53402BDC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3" name="Picture 63" descr="checkmark">
            <a:extLst>
              <a:ext uri="{FF2B5EF4-FFF2-40B4-BE49-F238E27FC236}">
                <a16:creationId xmlns:a16="http://schemas.microsoft.com/office/drawing/2014/main" id="{5598126B-1794-4F8E-9050-07F35B0CF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2" name="Picture 62" descr="checkmark">
            <a:extLst>
              <a:ext uri="{FF2B5EF4-FFF2-40B4-BE49-F238E27FC236}">
                <a16:creationId xmlns:a16="http://schemas.microsoft.com/office/drawing/2014/main" id="{48D4E58D-16C1-4EB1-8152-9395FF930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1" name="Picture 61" descr="checkmark">
            <a:extLst>
              <a:ext uri="{FF2B5EF4-FFF2-40B4-BE49-F238E27FC236}">
                <a16:creationId xmlns:a16="http://schemas.microsoft.com/office/drawing/2014/main" id="{B3DFBCF1-A010-4526-87ED-689DB1912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0" name="Picture 60" descr="checkmark">
            <a:extLst>
              <a:ext uri="{FF2B5EF4-FFF2-40B4-BE49-F238E27FC236}">
                <a16:creationId xmlns:a16="http://schemas.microsoft.com/office/drawing/2014/main" id="{6105EA88-9D2D-41AF-AA6F-98B0761E6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9" name="Picture 59" descr="checkmark">
            <a:extLst>
              <a:ext uri="{FF2B5EF4-FFF2-40B4-BE49-F238E27FC236}">
                <a16:creationId xmlns:a16="http://schemas.microsoft.com/office/drawing/2014/main" id="{A1B5E833-45CB-47E8-B7B5-FC244D088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8" name="Picture 58" descr="checkmark">
            <a:extLst>
              <a:ext uri="{FF2B5EF4-FFF2-40B4-BE49-F238E27FC236}">
                <a16:creationId xmlns:a16="http://schemas.microsoft.com/office/drawing/2014/main" id="{9FD80F87-83DD-4F52-BBBD-2A28019EA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7" name="Picture 57" descr="checkmark">
            <a:extLst>
              <a:ext uri="{FF2B5EF4-FFF2-40B4-BE49-F238E27FC236}">
                <a16:creationId xmlns:a16="http://schemas.microsoft.com/office/drawing/2014/main" id="{03A126E3-B815-4BE3-A333-000B5450A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6" name="Picture 56" descr="checkmark">
            <a:extLst>
              <a:ext uri="{FF2B5EF4-FFF2-40B4-BE49-F238E27FC236}">
                <a16:creationId xmlns:a16="http://schemas.microsoft.com/office/drawing/2014/main" id="{4874F275-49EB-4296-B6F0-8AEAE002C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5" name="Picture 55" descr="checkmark">
            <a:extLst>
              <a:ext uri="{FF2B5EF4-FFF2-40B4-BE49-F238E27FC236}">
                <a16:creationId xmlns:a16="http://schemas.microsoft.com/office/drawing/2014/main" id="{EEC048AF-59A1-491D-93F5-57F48FD71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4" name="Picture 54" descr="checkmark">
            <a:extLst>
              <a:ext uri="{FF2B5EF4-FFF2-40B4-BE49-F238E27FC236}">
                <a16:creationId xmlns:a16="http://schemas.microsoft.com/office/drawing/2014/main" id="{254A7233-EF55-4E91-BAA7-5E5562FDC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3" name="Picture 53" descr="checkmark">
            <a:extLst>
              <a:ext uri="{FF2B5EF4-FFF2-40B4-BE49-F238E27FC236}">
                <a16:creationId xmlns:a16="http://schemas.microsoft.com/office/drawing/2014/main" id="{25A05D60-207C-47D1-AC31-D908FB0BB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2" name="Picture 52" descr="checkmark">
            <a:extLst>
              <a:ext uri="{FF2B5EF4-FFF2-40B4-BE49-F238E27FC236}">
                <a16:creationId xmlns:a16="http://schemas.microsoft.com/office/drawing/2014/main" id="{FF8024DA-6AE1-4506-9331-A7EF26705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1" name="Picture 51" descr="checkmark">
            <a:extLst>
              <a:ext uri="{FF2B5EF4-FFF2-40B4-BE49-F238E27FC236}">
                <a16:creationId xmlns:a16="http://schemas.microsoft.com/office/drawing/2014/main" id="{EBA803E3-BD87-449A-AF40-70E0C5193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0" name="Picture 50" descr="checkmark">
            <a:extLst>
              <a:ext uri="{FF2B5EF4-FFF2-40B4-BE49-F238E27FC236}">
                <a16:creationId xmlns:a16="http://schemas.microsoft.com/office/drawing/2014/main" id="{D12F0A35-DBCA-4817-93E3-C835E66B4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9" name="Picture 49" descr="checkmark">
            <a:extLst>
              <a:ext uri="{FF2B5EF4-FFF2-40B4-BE49-F238E27FC236}">
                <a16:creationId xmlns:a16="http://schemas.microsoft.com/office/drawing/2014/main" id="{2D05E23B-88FA-4B93-B5EE-C1B027F0B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8" name="Picture 48" descr="checkmark">
            <a:extLst>
              <a:ext uri="{FF2B5EF4-FFF2-40B4-BE49-F238E27FC236}">
                <a16:creationId xmlns:a16="http://schemas.microsoft.com/office/drawing/2014/main" id="{8175FB69-C27B-40AC-B78D-72E86BEB6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7" name="Picture 47" descr="checkmark">
            <a:extLst>
              <a:ext uri="{FF2B5EF4-FFF2-40B4-BE49-F238E27FC236}">
                <a16:creationId xmlns:a16="http://schemas.microsoft.com/office/drawing/2014/main" id="{E8BB3388-3843-47D9-8E04-65FD1DCFC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6" name="Picture 46" descr="checkmark">
            <a:extLst>
              <a:ext uri="{FF2B5EF4-FFF2-40B4-BE49-F238E27FC236}">
                <a16:creationId xmlns:a16="http://schemas.microsoft.com/office/drawing/2014/main" id="{06B45827-A7D2-4E95-9875-E8F9BB7CC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5" name="Picture 45" descr="checkmark">
            <a:extLst>
              <a:ext uri="{FF2B5EF4-FFF2-40B4-BE49-F238E27FC236}">
                <a16:creationId xmlns:a16="http://schemas.microsoft.com/office/drawing/2014/main" id="{AB421FBE-AE1A-44C4-97D6-5105ADA05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4" name="Picture 44" descr="checkmark">
            <a:extLst>
              <a:ext uri="{FF2B5EF4-FFF2-40B4-BE49-F238E27FC236}">
                <a16:creationId xmlns:a16="http://schemas.microsoft.com/office/drawing/2014/main" id="{3400AB3E-24E6-4A58-8EB1-DD016D760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3" name="Picture 43" descr="checkmark">
            <a:extLst>
              <a:ext uri="{FF2B5EF4-FFF2-40B4-BE49-F238E27FC236}">
                <a16:creationId xmlns:a16="http://schemas.microsoft.com/office/drawing/2014/main" id="{97F20B8D-26E3-4AD4-8910-F7A6803C2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2" name="Picture 42" descr="checkmark">
            <a:extLst>
              <a:ext uri="{FF2B5EF4-FFF2-40B4-BE49-F238E27FC236}">
                <a16:creationId xmlns:a16="http://schemas.microsoft.com/office/drawing/2014/main" id="{5B750052-52FF-40AA-8A34-BA92F0939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1" name="Picture 41" descr="checkmark">
            <a:extLst>
              <a:ext uri="{FF2B5EF4-FFF2-40B4-BE49-F238E27FC236}">
                <a16:creationId xmlns:a16="http://schemas.microsoft.com/office/drawing/2014/main" id="{8374AA0D-50DB-42FA-9D43-6B06BFAE7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0" name="Picture 40" descr="checkmark">
            <a:extLst>
              <a:ext uri="{FF2B5EF4-FFF2-40B4-BE49-F238E27FC236}">
                <a16:creationId xmlns:a16="http://schemas.microsoft.com/office/drawing/2014/main" id="{E830234E-E768-4154-AA36-A788CDDD3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9" name="Picture 39" descr="checkmark">
            <a:extLst>
              <a:ext uri="{FF2B5EF4-FFF2-40B4-BE49-F238E27FC236}">
                <a16:creationId xmlns:a16="http://schemas.microsoft.com/office/drawing/2014/main" id="{3CD5B164-563C-4485-8B04-B98D2E1F5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8" name="Picture 38" descr="checkmark">
            <a:extLst>
              <a:ext uri="{FF2B5EF4-FFF2-40B4-BE49-F238E27FC236}">
                <a16:creationId xmlns:a16="http://schemas.microsoft.com/office/drawing/2014/main" id="{594F1F3E-E363-4DFD-93F5-5AD6BED28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7" name="Picture 37" descr="checkmark">
            <a:extLst>
              <a:ext uri="{FF2B5EF4-FFF2-40B4-BE49-F238E27FC236}">
                <a16:creationId xmlns:a16="http://schemas.microsoft.com/office/drawing/2014/main" id="{F922F40A-3AE4-43CD-824A-AA236DBC0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6" name="Picture 36" descr="checkmark">
            <a:extLst>
              <a:ext uri="{FF2B5EF4-FFF2-40B4-BE49-F238E27FC236}">
                <a16:creationId xmlns:a16="http://schemas.microsoft.com/office/drawing/2014/main" id="{4CFD43C3-0373-412E-A97B-CB623474F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5" name="Picture 35" descr="checkmark">
            <a:extLst>
              <a:ext uri="{FF2B5EF4-FFF2-40B4-BE49-F238E27FC236}">
                <a16:creationId xmlns:a16="http://schemas.microsoft.com/office/drawing/2014/main" id="{FFAF59DB-81F6-4886-ADAC-C7CBBEEB0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4" name="Picture 34" descr="checkmark">
            <a:extLst>
              <a:ext uri="{FF2B5EF4-FFF2-40B4-BE49-F238E27FC236}">
                <a16:creationId xmlns:a16="http://schemas.microsoft.com/office/drawing/2014/main" id="{26284A00-A60B-4709-80C9-CE4D2FAE9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3" name="Picture 33" descr="checkmark">
            <a:extLst>
              <a:ext uri="{FF2B5EF4-FFF2-40B4-BE49-F238E27FC236}">
                <a16:creationId xmlns:a16="http://schemas.microsoft.com/office/drawing/2014/main" id="{AE84C75D-65D2-4511-AB96-A6DD35085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2" name="Picture 32" descr="checkmark">
            <a:extLst>
              <a:ext uri="{FF2B5EF4-FFF2-40B4-BE49-F238E27FC236}">
                <a16:creationId xmlns:a16="http://schemas.microsoft.com/office/drawing/2014/main" id="{27F8CC18-0954-4923-A0EB-72479C7BF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1" name="Picture 31" descr="checkmark">
            <a:extLst>
              <a:ext uri="{FF2B5EF4-FFF2-40B4-BE49-F238E27FC236}">
                <a16:creationId xmlns:a16="http://schemas.microsoft.com/office/drawing/2014/main" id="{6FFC17E7-E959-4F3E-88AA-BFA8966E1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0" name="Picture 30" descr="checkmark">
            <a:extLst>
              <a:ext uri="{FF2B5EF4-FFF2-40B4-BE49-F238E27FC236}">
                <a16:creationId xmlns:a16="http://schemas.microsoft.com/office/drawing/2014/main" id="{F76BAE4E-7882-4D55-BA68-8AE773A4A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9" name="Picture 29" descr="checkmark">
            <a:extLst>
              <a:ext uri="{FF2B5EF4-FFF2-40B4-BE49-F238E27FC236}">
                <a16:creationId xmlns:a16="http://schemas.microsoft.com/office/drawing/2014/main" id="{02FDDFD5-5086-4BE7-8062-7E5FC2574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8" name="Picture 28" descr="checkmark">
            <a:extLst>
              <a:ext uri="{FF2B5EF4-FFF2-40B4-BE49-F238E27FC236}">
                <a16:creationId xmlns:a16="http://schemas.microsoft.com/office/drawing/2014/main" id="{4C469CEA-EDC2-4E2F-89C7-1CF38DC15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7" name="Picture 27" descr="checkmark">
            <a:extLst>
              <a:ext uri="{FF2B5EF4-FFF2-40B4-BE49-F238E27FC236}">
                <a16:creationId xmlns:a16="http://schemas.microsoft.com/office/drawing/2014/main" id="{0551DFC6-126C-456F-BE43-1F5E5427D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6" name="Picture 26" descr="checkmark">
            <a:extLst>
              <a:ext uri="{FF2B5EF4-FFF2-40B4-BE49-F238E27FC236}">
                <a16:creationId xmlns:a16="http://schemas.microsoft.com/office/drawing/2014/main" id="{003CB4EC-2424-42C3-A73D-A8AED4A0A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5" name="Picture 25" descr="checkmark">
            <a:extLst>
              <a:ext uri="{FF2B5EF4-FFF2-40B4-BE49-F238E27FC236}">
                <a16:creationId xmlns:a16="http://schemas.microsoft.com/office/drawing/2014/main" id="{4C9BDF00-87DC-4BA3-B560-D8B574DAD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4" name="Picture 24" descr="checkmark">
            <a:extLst>
              <a:ext uri="{FF2B5EF4-FFF2-40B4-BE49-F238E27FC236}">
                <a16:creationId xmlns:a16="http://schemas.microsoft.com/office/drawing/2014/main" id="{6DCCEC35-012A-4222-9215-4DBCC4B85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3" name="Picture 23" descr="checkmark">
            <a:extLst>
              <a:ext uri="{FF2B5EF4-FFF2-40B4-BE49-F238E27FC236}">
                <a16:creationId xmlns:a16="http://schemas.microsoft.com/office/drawing/2014/main" id="{A84A8350-2A91-437D-9EFF-5A1003F8C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2" name="Picture 22" descr="checkmark">
            <a:extLst>
              <a:ext uri="{FF2B5EF4-FFF2-40B4-BE49-F238E27FC236}">
                <a16:creationId xmlns:a16="http://schemas.microsoft.com/office/drawing/2014/main" id="{A71263AB-2769-49DE-8691-1D929CC20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1" name="Picture 21" descr="checkmark">
            <a:extLst>
              <a:ext uri="{FF2B5EF4-FFF2-40B4-BE49-F238E27FC236}">
                <a16:creationId xmlns:a16="http://schemas.microsoft.com/office/drawing/2014/main" id="{B231DCEE-6A08-4F57-9DD3-16342913A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0" name="Picture 20" descr="checkmark">
            <a:extLst>
              <a:ext uri="{FF2B5EF4-FFF2-40B4-BE49-F238E27FC236}">
                <a16:creationId xmlns:a16="http://schemas.microsoft.com/office/drawing/2014/main" id="{47D03A83-5696-4C17-89B2-59F2782D1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9" name="Picture 19" descr="checkmark">
            <a:extLst>
              <a:ext uri="{FF2B5EF4-FFF2-40B4-BE49-F238E27FC236}">
                <a16:creationId xmlns:a16="http://schemas.microsoft.com/office/drawing/2014/main" id="{17FB8B50-F7F5-41FA-8443-4A87E9972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8" name="Picture 18" descr="checkmark">
            <a:extLst>
              <a:ext uri="{FF2B5EF4-FFF2-40B4-BE49-F238E27FC236}">
                <a16:creationId xmlns:a16="http://schemas.microsoft.com/office/drawing/2014/main" id="{FEC45B21-E71C-4F23-8F39-C4E244D5F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7" name="Picture 17" descr="checkmark">
            <a:extLst>
              <a:ext uri="{FF2B5EF4-FFF2-40B4-BE49-F238E27FC236}">
                <a16:creationId xmlns:a16="http://schemas.microsoft.com/office/drawing/2014/main" id="{681D2055-B0DC-468C-AA50-19989864D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6" name="Picture 16" descr="checkmark">
            <a:extLst>
              <a:ext uri="{FF2B5EF4-FFF2-40B4-BE49-F238E27FC236}">
                <a16:creationId xmlns:a16="http://schemas.microsoft.com/office/drawing/2014/main" id="{E5BE7147-6DF3-4B62-A1A3-8FC67948E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5" name="Picture 15" descr="checkmark">
            <a:extLst>
              <a:ext uri="{FF2B5EF4-FFF2-40B4-BE49-F238E27FC236}">
                <a16:creationId xmlns:a16="http://schemas.microsoft.com/office/drawing/2014/main" id="{E755C022-2F2F-4174-8CA4-321F20F55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4" name="Picture 14" descr="checkmark">
            <a:extLst>
              <a:ext uri="{FF2B5EF4-FFF2-40B4-BE49-F238E27FC236}">
                <a16:creationId xmlns:a16="http://schemas.microsoft.com/office/drawing/2014/main" id="{D7DB416C-AF3F-4247-9BF9-8F2AE0D8D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3" name="Picture 13" descr="checkmark">
            <a:extLst>
              <a:ext uri="{FF2B5EF4-FFF2-40B4-BE49-F238E27FC236}">
                <a16:creationId xmlns:a16="http://schemas.microsoft.com/office/drawing/2014/main" id="{9E7C3039-DF37-401B-9223-A3B6E9818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2" name="Picture 12" descr="checkmark">
            <a:extLst>
              <a:ext uri="{FF2B5EF4-FFF2-40B4-BE49-F238E27FC236}">
                <a16:creationId xmlns:a16="http://schemas.microsoft.com/office/drawing/2014/main" id="{F19CF50C-94BF-4793-B890-73CEC046C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1" name="Picture 11" descr="checkmark">
            <a:extLst>
              <a:ext uri="{FF2B5EF4-FFF2-40B4-BE49-F238E27FC236}">
                <a16:creationId xmlns:a16="http://schemas.microsoft.com/office/drawing/2014/main" id="{82BF36B2-02D2-4FC3-8C6C-EB9C350E7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0" name="Picture 10" descr="checkmark">
            <a:extLst>
              <a:ext uri="{FF2B5EF4-FFF2-40B4-BE49-F238E27FC236}">
                <a16:creationId xmlns:a16="http://schemas.microsoft.com/office/drawing/2014/main" id="{614E16FA-DDA3-4680-BF4D-787150BBC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9" name="Picture 9" descr="checkmark">
            <a:extLst>
              <a:ext uri="{FF2B5EF4-FFF2-40B4-BE49-F238E27FC236}">
                <a16:creationId xmlns:a16="http://schemas.microsoft.com/office/drawing/2014/main" id="{52D24943-255C-48C2-A26F-1EF4DCD99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8" name="Picture 8" descr="checkmark">
            <a:extLst>
              <a:ext uri="{FF2B5EF4-FFF2-40B4-BE49-F238E27FC236}">
                <a16:creationId xmlns:a16="http://schemas.microsoft.com/office/drawing/2014/main" id="{E59C20A7-ACB6-405B-AC78-BFB5A105A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7" name="Picture 7" descr="checkmark">
            <a:extLst>
              <a:ext uri="{FF2B5EF4-FFF2-40B4-BE49-F238E27FC236}">
                <a16:creationId xmlns:a16="http://schemas.microsoft.com/office/drawing/2014/main" id="{7857F9A7-7AF7-42DD-89C1-D5E8C28AD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6" name="Picture 6" descr="checkmark">
            <a:extLst>
              <a:ext uri="{FF2B5EF4-FFF2-40B4-BE49-F238E27FC236}">
                <a16:creationId xmlns:a16="http://schemas.microsoft.com/office/drawing/2014/main" id="{3ADEBDE0-314D-4AF3-9A8B-E0AB78677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5" name="Picture 5" descr="checkmark">
            <a:extLst>
              <a:ext uri="{FF2B5EF4-FFF2-40B4-BE49-F238E27FC236}">
                <a16:creationId xmlns:a16="http://schemas.microsoft.com/office/drawing/2014/main" id="{9CB4F5B9-E1D4-472F-979F-CD4C63F80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4" name="Picture 4" descr="checkmark">
            <a:extLst>
              <a:ext uri="{FF2B5EF4-FFF2-40B4-BE49-F238E27FC236}">
                <a16:creationId xmlns:a16="http://schemas.microsoft.com/office/drawing/2014/main" id="{2ADB802B-1A73-4932-AAA5-161088979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3" name="Picture 3" descr="checkmark">
            <a:extLst>
              <a:ext uri="{FF2B5EF4-FFF2-40B4-BE49-F238E27FC236}">
                <a16:creationId xmlns:a16="http://schemas.microsoft.com/office/drawing/2014/main" id="{BB9E7C5B-4635-4D9D-9B35-0990F7F7B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2" name="Picture 2" descr="checkmark">
            <a:extLst>
              <a:ext uri="{FF2B5EF4-FFF2-40B4-BE49-F238E27FC236}">
                <a16:creationId xmlns:a16="http://schemas.microsoft.com/office/drawing/2014/main" id="{F69FDB78-C3C3-4622-855D-ED5700A87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1" name="Picture 1" descr="checkmark">
            <a:extLst>
              <a:ext uri="{FF2B5EF4-FFF2-40B4-BE49-F238E27FC236}">
                <a16:creationId xmlns:a16="http://schemas.microsoft.com/office/drawing/2014/main" id="{3AE35A02-F5CD-402D-AC28-03FC8BAD4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4" name="Picture 262" descr="checkmark">
            <a:extLst>
              <a:ext uri="{FF2B5EF4-FFF2-40B4-BE49-F238E27FC236}">
                <a16:creationId xmlns:a16="http://schemas.microsoft.com/office/drawing/2014/main" id="{04AA1C0F-3141-4B4A-A045-6832BF8A0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3" name="Picture 261" descr="checkmark">
            <a:extLst>
              <a:ext uri="{FF2B5EF4-FFF2-40B4-BE49-F238E27FC236}">
                <a16:creationId xmlns:a16="http://schemas.microsoft.com/office/drawing/2014/main" id="{26A72360-8188-44AD-A89F-B12C942BE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2" name="Picture 260" descr="checkmark">
            <a:extLst>
              <a:ext uri="{FF2B5EF4-FFF2-40B4-BE49-F238E27FC236}">
                <a16:creationId xmlns:a16="http://schemas.microsoft.com/office/drawing/2014/main" id="{194CE80B-0D84-4005-B4D5-BD22C5498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1" name="Picture 259" descr="checkmark">
            <a:extLst>
              <a:ext uri="{FF2B5EF4-FFF2-40B4-BE49-F238E27FC236}">
                <a16:creationId xmlns:a16="http://schemas.microsoft.com/office/drawing/2014/main" id="{5C4096C7-BA06-4040-B943-5CE40980C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0" name="Picture 258" descr="checkmark">
            <a:extLst>
              <a:ext uri="{FF2B5EF4-FFF2-40B4-BE49-F238E27FC236}">
                <a16:creationId xmlns:a16="http://schemas.microsoft.com/office/drawing/2014/main" id="{0C789FD8-8156-4D8E-A134-B0E1EBCE4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9" name="Picture 257" descr="checkmark">
            <a:extLst>
              <a:ext uri="{FF2B5EF4-FFF2-40B4-BE49-F238E27FC236}">
                <a16:creationId xmlns:a16="http://schemas.microsoft.com/office/drawing/2014/main" id="{4BF59B57-9E7D-4A4E-BCB5-B190F3976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8" name="Picture 256" descr="checkmark">
            <a:extLst>
              <a:ext uri="{FF2B5EF4-FFF2-40B4-BE49-F238E27FC236}">
                <a16:creationId xmlns:a16="http://schemas.microsoft.com/office/drawing/2014/main" id="{5DD4C6AD-9DE1-42E8-A1F8-70D432A9A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7" name="Picture 255" descr="checkmark">
            <a:extLst>
              <a:ext uri="{FF2B5EF4-FFF2-40B4-BE49-F238E27FC236}">
                <a16:creationId xmlns:a16="http://schemas.microsoft.com/office/drawing/2014/main" id="{9888B2E0-2519-4A26-BF40-B998F0AD2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6" name="Picture 254" descr="checkmark">
            <a:extLst>
              <a:ext uri="{FF2B5EF4-FFF2-40B4-BE49-F238E27FC236}">
                <a16:creationId xmlns:a16="http://schemas.microsoft.com/office/drawing/2014/main" id="{587D978D-7D0F-4E58-A9BC-97F4FCA5E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5" name="Picture 253" descr="checkmark">
            <a:extLst>
              <a:ext uri="{FF2B5EF4-FFF2-40B4-BE49-F238E27FC236}">
                <a16:creationId xmlns:a16="http://schemas.microsoft.com/office/drawing/2014/main" id="{6242DBDB-2428-465C-B70F-B56FE387C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4" name="Picture 252" descr="checkmark">
            <a:extLst>
              <a:ext uri="{FF2B5EF4-FFF2-40B4-BE49-F238E27FC236}">
                <a16:creationId xmlns:a16="http://schemas.microsoft.com/office/drawing/2014/main" id="{16660108-9A89-420B-ADD9-8DAECC01D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3" name="Picture 251" descr="checkmark">
            <a:extLst>
              <a:ext uri="{FF2B5EF4-FFF2-40B4-BE49-F238E27FC236}">
                <a16:creationId xmlns:a16="http://schemas.microsoft.com/office/drawing/2014/main" id="{4EC8D8B2-A977-4185-A719-B4DACF3D2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2" name="Picture 250" descr="checkmark">
            <a:extLst>
              <a:ext uri="{FF2B5EF4-FFF2-40B4-BE49-F238E27FC236}">
                <a16:creationId xmlns:a16="http://schemas.microsoft.com/office/drawing/2014/main" id="{19284837-BE7A-4902-A745-CA178E94C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1" name="Picture 249" descr="checkmark">
            <a:extLst>
              <a:ext uri="{FF2B5EF4-FFF2-40B4-BE49-F238E27FC236}">
                <a16:creationId xmlns:a16="http://schemas.microsoft.com/office/drawing/2014/main" id="{80E0DF73-6A1C-494F-AA63-BBDC5A369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0" name="Picture 248" descr="checkmark">
            <a:extLst>
              <a:ext uri="{FF2B5EF4-FFF2-40B4-BE49-F238E27FC236}">
                <a16:creationId xmlns:a16="http://schemas.microsoft.com/office/drawing/2014/main" id="{2B542BDF-1350-46AB-B85F-01D87273B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9" name="Picture 247" descr="checkmark">
            <a:extLst>
              <a:ext uri="{FF2B5EF4-FFF2-40B4-BE49-F238E27FC236}">
                <a16:creationId xmlns:a16="http://schemas.microsoft.com/office/drawing/2014/main" id="{A6F9EC16-55D9-45EC-98AD-04A85C01D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8" name="Picture 246" descr="checkmark">
            <a:extLst>
              <a:ext uri="{FF2B5EF4-FFF2-40B4-BE49-F238E27FC236}">
                <a16:creationId xmlns:a16="http://schemas.microsoft.com/office/drawing/2014/main" id="{99056450-65C1-4DF0-B168-DC8C6CDA4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7" name="Picture 245" descr="checkmark">
            <a:extLst>
              <a:ext uri="{FF2B5EF4-FFF2-40B4-BE49-F238E27FC236}">
                <a16:creationId xmlns:a16="http://schemas.microsoft.com/office/drawing/2014/main" id="{E1E07980-DC39-483B-9714-2F5AA3DA3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6" name="Picture 244" descr="checkmark">
            <a:extLst>
              <a:ext uri="{FF2B5EF4-FFF2-40B4-BE49-F238E27FC236}">
                <a16:creationId xmlns:a16="http://schemas.microsoft.com/office/drawing/2014/main" id="{9D416FC7-2857-4E82-AE63-2168D9A9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5" name="Picture 243" descr="checkmark">
            <a:extLst>
              <a:ext uri="{FF2B5EF4-FFF2-40B4-BE49-F238E27FC236}">
                <a16:creationId xmlns:a16="http://schemas.microsoft.com/office/drawing/2014/main" id="{A2A09DAA-67C2-42C7-9562-6FE686D00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4" name="Picture 242" descr="checkmark">
            <a:extLst>
              <a:ext uri="{FF2B5EF4-FFF2-40B4-BE49-F238E27FC236}">
                <a16:creationId xmlns:a16="http://schemas.microsoft.com/office/drawing/2014/main" id="{2BEAB70F-9459-4A61-862C-26482DB75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3" name="Picture 241" descr="checkmark">
            <a:extLst>
              <a:ext uri="{FF2B5EF4-FFF2-40B4-BE49-F238E27FC236}">
                <a16:creationId xmlns:a16="http://schemas.microsoft.com/office/drawing/2014/main" id="{77918275-03DB-483E-BE03-5BC659A3C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2" name="Picture 240" descr="checkmark">
            <a:extLst>
              <a:ext uri="{FF2B5EF4-FFF2-40B4-BE49-F238E27FC236}">
                <a16:creationId xmlns:a16="http://schemas.microsoft.com/office/drawing/2014/main" id="{E4789B92-F72C-411F-945E-771C4D7CD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1" name="Picture 239" descr="checkmark">
            <a:extLst>
              <a:ext uri="{FF2B5EF4-FFF2-40B4-BE49-F238E27FC236}">
                <a16:creationId xmlns:a16="http://schemas.microsoft.com/office/drawing/2014/main" id="{CC5D26CF-2DF0-4A1A-A484-D768E477B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0" name="Picture 238" descr="checkmark">
            <a:extLst>
              <a:ext uri="{FF2B5EF4-FFF2-40B4-BE49-F238E27FC236}">
                <a16:creationId xmlns:a16="http://schemas.microsoft.com/office/drawing/2014/main" id="{6D457F38-1D3D-4F24-AC58-77502D5FD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9" name="Picture 237" descr="checkmark">
            <a:extLst>
              <a:ext uri="{FF2B5EF4-FFF2-40B4-BE49-F238E27FC236}">
                <a16:creationId xmlns:a16="http://schemas.microsoft.com/office/drawing/2014/main" id="{85006099-6661-4A1A-85CF-FAB10CA3F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8" name="Picture 236" descr="checkmark">
            <a:extLst>
              <a:ext uri="{FF2B5EF4-FFF2-40B4-BE49-F238E27FC236}">
                <a16:creationId xmlns:a16="http://schemas.microsoft.com/office/drawing/2014/main" id="{CF86BD86-7360-4ED3-9208-FF22EE2F5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7" name="Picture 235" descr="checkmark">
            <a:extLst>
              <a:ext uri="{FF2B5EF4-FFF2-40B4-BE49-F238E27FC236}">
                <a16:creationId xmlns:a16="http://schemas.microsoft.com/office/drawing/2014/main" id="{8852BE1D-534D-41AE-A303-EEB0E64C5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6" name="Picture 234" descr="checkmark">
            <a:extLst>
              <a:ext uri="{FF2B5EF4-FFF2-40B4-BE49-F238E27FC236}">
                <a16:creationId xmlns:a16="http://schemas.microsoft.com/office/drawing/2014/main" id="{91295583-3590-49BF-8058-7DB460FE6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5" name="Picture 233" descr="checkmark">
            <a:extLst>
              <a:ext uri="{FF2B5EF4-FFF2-40B4-BE49-F238E27FC236}">
                <a16:creationId xmlns:a16="http://schemas.microsoft.com/office/drawing/2014/main" id="{5B5806F9-F6E6-4A03-B296-037801C4D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4" name="Picture 232" descr="checkmark">
            <a:extLst>
              <a:ext uri="{FF2B5EF4-FFF2-40B4-BE49-F238E27FC236}">
                <a16:creationId xmlns:a16="http://schemas.microsoft.com/office/drawing/2014/main" id="{FD050491-11B0-42C4-9AC9-9763FF09B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3" name="Picture 231" descr="checkmark">
            <a:extLst>
              <a:ext uri="{FF2B5EF4-FFF2-40B4-BE49-F238E27FC236}">
                <a16:creationId xmlns:a16="http://schemas.microsoft.com/office/drawing/2014/main" id="{6919D412-0D6C-4DAB-83EE-1408C09C7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2" name="Picture 230" descr="checkmark">
            <a:extLst>
              <a:ext uri="{FF2B5EF4-FFF2-40B4-BE49-F238E27FC236}">
                <a16:creationId xmlns:a16="http://schemas.microsoft.com/office/drawing/2014/main" id="{51F3FFEF-B49E-4BFC-8F60-3470A3B54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1" name="Picture 229" descr="checkmark">
            <a:extLst>
              <a:ext uri="{FF2B5EF4-FFF2-40B4-BE49-F238E27FC236}">
                <a16:creationId xmlns:a16="http://schemas.microsoft.com/office/drawing/2014/main" id="{6EA2D44D-F05B-4266-806E-3B74036BE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0" name="Picture 228" descr="checkmark">
            <a:extLst>
              <a:ext uri="{FF2B5EF4-FFF2-40B4-BE49-F238E27FC236}">
                <a16:creationId xmlns:a16="http://schemas.microsoft.com/office/drawing/2014/main" id="{F7DF3754-6E03-4269-87C1-FBA545591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9" name="Picture 227" descr="checkmark">
            <a:extLst>
              <a:ext uri="{FF2B5EF4-FFF2-40B4-BE49-F238E27FC236}">
                <a16:creationId xmlns:a16="http://schemas.microsoft.com/office/drawing/2014/main" id="{58424E21-6D99-445C-AF8F-C2B7E867D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8" name="Picture 226" descr="checkmark">
            <a:extLst>
              <a:ext uri="{FF2B5EF4-FFF2-40B4-BE49-F238E27FC236}">
                <a16:creationId xmlns:a16="http://schemas.microsoft.com/office/drawing/2014/main" id="{D3E3AB78-4A3F-4681-B819-CAC90A650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7" name="Picture 225" descr="checkmark">
            <a:extLst>
              <a:ext uri="{FF2B5EF4-FFF2-40B4-BE49-F238E27FC236}">
                <a16:creationId xmlns:a16="http://schemas.microsoft.com/office/drawing/2014/main" id="{3CFE33F0-D580-4DC1-B5BD-130C65403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6" name="Picture 224" descr="checkmark">
            <a:extLst>
              <a:ext uri="{FF2B5EF4-FFF2-40B4-BE49-F238E27FC236}">
                <a16:creationId xmlns:a16="http://schemas.microsoft.com/office/drawing/2014/main" id="{026CFFC6-96B2-4513-A0FB-AE0B1219E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5" name="Picture 223" descr="checkmark">
            <a:extLst>
              <a:ext uri="{FF2B5EF4-FFF2-40B4-BE49-F238E27FC236}">
                <a16:creationId xmlns:a16="http://schemas.microsoft.com/office/drawing/2014/main" id="{64A71976-3358-480B-83DF-EE7BE7CC1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4" name="Picture 222" descr="checkmark">
            <a:extLst>
              <a:ext uri="{FF2B5EF4-FFF2-40B4-BE49-F238E27FC236}">
                <a16:creationId xmlns:a16="http://schemas.microsoft.com/office/drawing/2014/main" id="{E7CDCD94-1431-4ED7-8F47-DF0D42364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3" name="Picture 221" descr="checkmark">
            <a:extLst>
              <a:ext uri="{FF2B5EF4-FFF2-40B4-BE49-F238E27FC236}">
                <a16:creationId xmlns:a16="http://schemas.microsoft.com/office/drawing/2014/main" id="{0024B2BC-9A70-41D0-B393-CB17DA906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2" name="Picture 220" descr="checkmark">
            <a:extLst>
              <a:ext uri="{FF2B5EF4-FFF2-40B4-BE49-F238E27FC236}">
                <a16:creationId xmlns:a16="http://schemas.microsoft.com/office/drawing/2014/main" id="{915AACCF-B586-4133-97B0-AE067B24E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1" name="Picture 219" descr="checkmark">
            <a:extLst>
              <a:ext uri="{FF2B5EF4-FFF2-40B4-BE49-F238E27FC236}">
                <a16:creationId xmlns:a16="http://schemas.microsoft.com/office/drawing/2014/main" id="{3DC7F2DB-8FC0-469F-99E4-25426EE08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0" name="Picture 218" descr="checkmark">
            <a:extLst>
              <a:ext uri="{FF2B5EF4-FFF2-40B4-BE49-F238E27FC236}">
                <a16:creationId xmlns:a16="http://schemas.microsoft.com/office/drawing/2014/main" id="{E7D3700E-8EFB-4681-BC84-9FFC8D5EF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9" name="Picture 217" descr="checkmark">
            <a:extLst>
              <a:ext uri="{FF2B5EF4-FFF2-40B4-BE49-F238E27FC236}">
                <a16:creationId xmlns:a16="http://schemas.microsoft.com/office/drawing/2014/main" id="{95C25A50-2860-41D9-A467-171F967C8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8" name="Picture 216" descr="checkmark">
            <a:extLst>
              <a:ext uri="{FF2B5EF4-FFF2-40B4-BE49-F238E27FC236}">
                <a16:creationId xmlns:a16="http://schemas.microsoft.com/office/drawing/2014/main" id="{6F2B9547-A9C5-4685-90EB-639E11C90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7" name="Picture 215" descr="checkmark">
            <a:extLst>
              <a:ext uri="{FF2B5EF4-FFF2-40B4-BE49-F238E27FC236}">
                <a16:creationId xmlns:a16="http://schemas.microsoft.com/office/drawing/2014/main" id="{953929B1-6A35-4BC5-9E9B-27F2D2332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6" name="Picture 214" descr="checkmark">
            <a:extLst>
              <a:ext uri="{FF2B5EF4-FFF2-40B4-BE49-F238E27FC236}">
                <a16:creationId xmlns:a16="http://schemas.microsoft.com/office/drawing/2014/main" id="{05A14F30-FCC4-4774-B8A1-5493F1C79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5" name="Picture 213" descr="checkmark">
            <a:extLst>
              <a:ext uri="{FF2B5EF4-FFF2-40B4-BE49-F238E27FC236}">
                <a16:creationId xmlns:a16="http://schemas.microsoft.com/office/drawing/2014/main" id="{D78E4A07-27EC-4409-91DC-2341775FC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4" name="Picture 212" descr="checkmark">
            <a:extLst>
              <a:ext uri="{FF2B5EF4-FFF2-40B4-BE49-F238E27FC236}">
                <a16:creationId xmlns:a16="http://schemas.microsoft.com/office/drawing/2014/main" id="{29CB437E-E003-4000-914C-FDFD0B626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3" name="Picture 211" descr="checkmark">
            <a:extLst>
              <a:ext uri="{FF2B5EF4-FFF2-40B4-BE49-F238E27FC236}">
                <a16:creationId xmlns:a16="http://schemas.microsoft.com/office/drawing/2014/main" id="{21010C5C-6C21-4EB5-958C-FD3C1DE37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2" name="Picture 210" descr="checkmark">
            <a:extLst>
              <a:ext uri="{FF2B5EF4-FFF2-40B4-BE49-F238E27FC236}">
                <a16:creationId xmlns:a16="http://schemas.microsoft.com/office/drawing/2014/main" id="{4899185F-D8C4-4152-A586-D01C7DBC5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1" name="Picture 209" descr="checkmark">
            <a:extLst>
              <a:ext uri="{FF2B5EF4-FFF2-40B4-BE49-F238E27FC236}">
                <a16:creationId xmlns:a16="http://schemas.microsoft.com/office/drawing/2014/main" id="{541E0A50-9F3E-40D5-A352-ED1AF3FE2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0" name="Picture 208" descr="checkmark">
            <a:extLst>
              <a:ext uri="{FF2B5EF4-FFF2-40B4-BE49-F238E27FC236}">
                <a16:creationId xmlns:a16="http://schemas.microsoft.com/office/drawing/2014/main" id="{437D876F-BC97-4661-887C-EC6AFD27B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9" name="Picture 207" descr="checkmark">
            <a:extLst>
              <a:ext uri="{FF2B5EF4-FFF2-40B4-BE49-F238E27FC236}">
                <a16:creationId xmlns:a16="http://schemas.microsoft.com/office/drawing/2014/main" id="{2E26E973-1E88-4171-B125-48A20B406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8" name="Picture 206" descr="checkmark">
            <a:extLst>
              <a:ext uri="{FF2B5EF4-FFF2-40B4-BE49-F238E27FC236}">
                <a16:creationId xmlns:a16="http://schemas.microsoft.com/office/drawing/2014/main" id="{50D1F050-1814-4AF9-AC58-555FA0CBD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7" name="Picture 205" descr="checkmark">
            <a:extLst>
              <a:ext uri="{FF2B5EF4-FFF2-40B4-BE49-F238E27FC236}">
                <a16:creationId xmlns:a16="http://schemas.microsoft.com/office/drawing/2014/main" id="{7346773D-9F7A-4594-8C07-C9F84E3F0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6" name="Picture 204" descr="checkmark">
            <a:extLst>
              <a:ext uri="{FF2B5EF4-FFF2-40B4-BE49-F238E27FC236}">
                <a16:creationId xmlns:a16="http://schemas.microsoft.com/office/drawing/2014/main" id="{D2A48BD8-AAF7-4767-8F60-9902F9020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5" name="Picture 203" descr="checkmark">
            <a:extLst>
              <a:ext uri="{FF2B5EF4-FFF2-40B4-BE49-F238E27FC236}">
                <a16:creationId xmlns:a16="http://schemas.microsoft.com/office/drawing/2014/main" id="{5C2ADF3D-1D0C-4928-912E-1E34B958C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4" name="Picture 202" descr="checkmark">
            <a:extLst>
              <a:ext uri="{FF2B5EF4-FFF2-40B4-BE49-F238E27FC236}">
                <a16:creationId xmlns:a16="http://schemas.microsoft.com/office/drawing/2014/main" id="{5BBC4253-1981-442D-B8BC-7FED0BBCB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3" name="Picture 201" descr="checkmark">
            <a:extLst>
              <a:ext uri="{FF2B5EF4-FFF2-40B4-BE49-F238E27FC236}">
                <a16:creationId xmlns:a16="http://schemas.microsoft.com/office/drawing/2014/main" id="{52474CED-1856-457C-BE40-6A8DD7607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2" name="Picture 200" descr="checkmark">
            <a:extLst>
              <a:ext uri="{FF2B5EF4-FFF2-40B4-BE49-F238E27FC236}">
                <a16:creationId xmlns:a16="http://schemas.microsoft.com/office/drawing/2014/main" id="{E7959938-6079-4E5B-A05A-6E5951F7B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1" name="Picture 199" descr="checkmark">
            <a:extLst>
              <a:ext uri="{FF2B5EF4-FFF2-40B4-BE49-F238E27FC236}">
                <a16:creationId xmlns:a16="http://schemas.microsoft.com/office/drawing/2014/main" id="{A047895F-286C-4FDB-86BA-208D0A780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0" name="Picture 198" descr="checkmark">
            <a:extLst>
              <a:ext uri="{FF2B5EF4-FFF2-40B4-BE49-F238E27FC236}">
                <a16:creationId xmlns:a16="http://schemas.microsoft.com/office/drawing/2014/main" id="{C9DB0B1F-3969-4CEE-BE18-08A96CFA1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9" name="Picture 197" descr="checkmark">
            <a:extLst>
              <a:ext uri="{FF2B5EF4-FFF2-40B4-BE49-F238E27FC236}">
                <a16:creationId xmlns:a16="http://schemas.microsoft.com/office/drawing/2014/main" id="{36AF3647-9AC0-4CE3-93D6-1518C76FE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8" name="Picture 196" descr="checkmark">
            <a:extLst>
              <a:ext uri="{FF2B5EF4-FFF2-40B4-BE49-F238E27FC236}">
                <a16:creationId xmlns:a16="http://schemas.microsoft.com/office/drawing/2014/main" id="{9DF3E2DF-A36C-4BA0-8A02-0ED7D97D4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7" name="Picture 195" descr="checkmark">
            <a:extLst>
              <a:ext uri="{FF2B5EF4-FFF2-40B4-BE49-F238E27FC236}">
                <a16:creationId xmlns:a16="http://schemas.microsoft.com/office/drawing/2014/main" id="{7550D9A3-BC03-4788-9134-43DFC30BA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6" name="Picture 194" descr="checkmark">
            <a:extLst>
              <a:ext uri="{FF2B5EF4-FFF2-40B4-BE49-F238E27FC236}">
                <a16:creationId xmlns:a16="http://schemas.microsoft.com/office/drawing/2014/main" id="{9392AA0E-30B8-4507-AE37-98B5A5610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5" name="Picture 193" descr="checkmark">
            <a:extLst>
              <a:ext uri="{FF2B5EF4-FFF2-40B4-BE49-F238E27FC236}">
                <a16:creationId xmlns:a16="http://schemas.microsoft.com/office/drawing/2014/main" id="{BAE1D003-B690-4D52-ACAE-9D188D95B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4" name="Picture 192" descr="checkmark">
            <a:extLst>
              <a:ext uri="{FF2B5EF4-FFF2-40B4-BE49-F238E27FC236}">
                <a16:creationId xmlns:a16="http://schemas.microsoft.com/office/drawing/2014/main" id="{D88BFEFF-CE22-4EB2-BB2B-163ACEE0B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3" name="Picture 191" descr="checkmark">
            <a:extLst>
              <a:ext uri="{FF2B5EF4-FFF2-40B4-BE49-F238E27FC236}">
                <a16:creationId xmlns:a16="http://schemas.microsoft.com/office/drawing/2014/main" id="{18E005BF-9D74-4F32-8ABB-2CA4B517D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2" name="Picture 190" descr="checkmark">
            <a:extLst>
              <a:ext uri="{FF2B5EF4-FFF2-40B4-BE49-F238E27FC236}">
                <a16:creationId xmlns:a16="http://schemas.microsoft.com/office/drawing/2014/main" id="{77DA1B1D-5F83-4F83-8DD7-A4770A30E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1" name="Picture 189" descr="checkmark">
            <a:extLst>
              <a:ext uri="{FF2B5EF4-FFF2-40B4-BE49-F238E27FC236}">
                <a16:creationId xmlns:a16="http://schemas.microsoft.com/office/drawing/2014/main" id="{A061A9E9-3CDD-4DE2-83B9-C61C33F46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0" name="Picture 188" descr="checkmark">
            <a:extLst>
              <a:ext uri="{FF2B5EF4-FFF2-40B4-BE49-F238E27FC236}">
                <a16:creationId xmlns:a16="http://schemas.microsoft.com/office/drawing/2014/main" id="{4EC2AC32-66C7-4210-B1CF-9F21926E1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9" name="Picture 187" descr="checkmark">
            <a:extLst>
              <a:ext uri="{FF2B5EF4-FFF2-40B4-BE49-F238E27FC236}">
                <a16:creationId xmlns:a16="http://schemas.microsoft.com/office/drawing/2014/main" id="{3BC41172-6B38-4B7B-B951-39EFDFE95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8" name="Picture 186" descr="checkmark">
            <a:extLst>
              <a:ext uri="{FF2B5EF4-FFF2-40B4-BE49-F238E27FC236}">
                <a16:creationId xmlns:a16="http://schemas.microsoft.com/office/drawing/2014/main" id="{D957EE24-0647-4311-B411-50A9CD7C8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7" name="Picture 185" descr="checkmark">
            <a:extLst>
              <a:ext uri="{FF2B5EF4-FFF2-40B4-BE49-F238E27FC236}">
                <a16:creationId xmlns:a16="http://schemas.microsoft.com/office/drawing/2014/main" id="{AF4BA7B4-3075-4350-99FD-2B31015CF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6" name="Picture 184" descr="checkmark">
            <a:extLst>
              <a:ext uri="{FF2B5EF4-FFF2-40B4-BE49-F238E27FC236}">
                <a16:creationId xmlns:a16="http://schemas.microsoft.com/office/drawing/2014/main" id="{06321097-8471-4854-AE74-9F5450814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5" name="Picture 183" descr="checkmark">
            <a:extLst>
              <a:ext uri="{FF2B5EF4-FFF2-40B4-BE49-F238E27FC236}">
                <a16:creationId xmlns:a16="http://schemas.microsoft.com/office/drawing/2014/main" id="{6798CAD0-7565-44B5-A17D-A7E433A01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4" name="Picture 182" descr="checkmark">
            <a:extLst>
              <a:ext uri="{FF2B5EF4-FFF2-40B4-BE49-F238E27FC236}">
                <a16:creationId xmlns:a16="http://schemas.microsoft.com/office/drawing/2014/main" id="{FE7717E2-CE1E-4A51-9BA2-AE33DF134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3" name="Picture 181" descr="checkmark">
            <a:extLst>
              <a:ext uri="{FF2B5EF4-FFF2-40B4-BE49-F238E27FC236}">
                <a16:creationId xmlns:a16="http://schemas.microsoft.com/office/drawing/2014/main" id="{249053A8-0E3C-43A9-AB36-DBC2CB942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2" name="Picture 180" descr="checkmark">
            <a:extLst>
              <a:ext uri="{FF2B5EF4-FFF2-40B4-BE49-F238E27FC236}">
                <a16:creationId xmlns:a16="http://schemas.microsoft.com/office/drawing/2014/main" id="{A22B01F5-69FB-4D5D-9A6F-05180E08D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1" name="Picture 179" descr="checkmark">
            <a:extLst>
              <a:ext uri="{FF2B5EF4-FFF2-40B4-BE49-F238E27FC236}">
                <a16:creationId xmlns:a16="http://schemas.microsoft.com/office/drawing/2014/main" id="{185B5CE8-B13D-4EC0-97F2-8EE00C355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0" name="Picture 178" descr="checkmark">
            <a:extLst>
              <a:ext uri="{FF2B5EF4-FFF2-40B4-BE49-F238E27FC236}">
                <a16:creationId xmlns:a16="http://schemas.microsoft.com/office/drawing/2014/main" id="{5071B37D-14EE-4080-9FFA-C35E80005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9" name="Picture 177" descr="checkmark">
            <a:extLst>
              <a:ext uri="{FF2B5EF4-FFF2-40B4-BE49-F238E27FC236}">
                <a16:creationId xmlns:a16="http://schemas.microsoft.com/office/drawing/2014/main" id="{8CF49746-528A-4545-9302-736151C7A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8" name="Picture 176" descr="checkmark">
            <a:extLst>
              <a:ext uri="{FF2B5EF4-FFF2-40B4-BE49-F238E27FC236}">
                <a16:creationId xmlns:a16="http://schemas.microsoft.com/office/drawing/2014/main" id="{A40267BC-F197-4BE0-9338-37C9A91B1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a:extLst>
              <a:ext uri="{FF2B5EF4-FFF2-40B4-BE49-F238E27FC236}">
                <a16:creationId xmlns:a16="http://schemas.microsoft.com/office/drawing/2014/main" id="{E4D294B4-511B-48FF-B41B-5386AE88AD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3827" y="4191000"/>
            <a:ext cx="615778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901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American Cruise Line</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267200"/>
            <a:ext cx="8229600" cy="2286000"/>
          </a:xfrm>
        </p:spPr>
        <p:txBody>
          <a:bodyPr>
            <a:normAutofit fontScale="92500" lnSpcReduction="20000"/>
          </a:bodyPr>
          <a:lstStyle/>
          <a:p>
            <a:r>
              <a:rPr lang="en-US" b="1" dirty="0"/>
              <a:t>American Cruise Lines</a:t>
            </a:r>
            <a:r>
              <a:rPr lang="en-US" dirty="0"/>
              <a:t> offers a variety of captivating cruise itineraries throughout the United States, including the Mississippi River region, Southeast, Northeast, Pacific Northwest, and Alaska with 15 Themed Cruises including Thanksgiving, Christmas and New Years Cruises, New England </a:t>
            </a:r>
            <a:r>
              <a:rPr lang="en-US" dirty="0" err="1"/>
              <a:t>Lobsterbake</a:t>
            </a:r>
            <a:r>
              <a:rPr lang="en-US" dirty="0"/>
              <a:t>, </a:t>
            </a:r>
            <a:r>
              <a:rPr lang="en-US" dirty="0" err="1"/>
              <a:t>CrabFest</a:t>
            </a:r>
            <a:r>
              <a:rPr lang="en-US" dirty="0"/>
              <a:t>, Food and Wine and Culinary cruises</a:t>
            </a:r>
          </a:p>
          <a:p>
            <a:endParaRPr lang="en-US" dirty="0"/>
          </a:p>
        </p:txBody>
      </p:sp>
      <p:pic>
        <p:nvPicPr>
          <p:cNvPr id="22533" name="Picture 5" descr="https://images.cruisecritic.com/image/751/american-cruise-lines_x400_41.jpg">
            <a:extLst>
              <a:ext uri="{FF2B5EF4-FFF2-40B4-BE49-F238E27FC236}">
                <a16:creationId xmlns:a16="http://schemas.microsoft.com/office/drawing/2014/main" id="{80382C78-50F1-4AF6-A00A-A8177EF4A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62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Should </a:t>
            </a:r>
            <a:r>
              <a:rPr lang="en-US"/>
              <a:t>I Use </a:t>
            </a:r>
            <a:r>
              <a:rPr lang="en-US" dirty="0"/>
              <a:t>a Travel Agent?</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152676"/>
            <a:ext cx="8229600" cy="2400524"/>
          </a:xfrm>
        </p:spPr>
        <p:txBody>
          <a:bodyPr>
            <a:noAutofit/>
          </a:bodyPr>
          <a:lstStyle/>
          <a:p>
            <a:pPr marL="0" indent="0">
              <a:buNone/>
            </a:pPr>
            <a:r>
              <a:rPr lang="en-US" dirty="0"/>
              <a:t>In this age of online travel agencies, </a:t>
            </a:r>
            <a:r>
              <a:rPr lang="en-US" b="1" dirty="0"/>
              <a:t>people often ask me why they need a travel agent</a:t>
            </a:r>
            <a:r>
              <a:rPr lang="en-US" dirty="0"/>
              <a:t>.  As an agent, I work on your behalf. There are many reasons to utilize my services.  And contrary to popular belief, these services are completely free to you!  </a:t>
            </a:r>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3695" y="1714276"/>
            <a:ext cx="1922332" cy="240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61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Personalized Service</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3837060"/>
            <a:ext cx="8229600" cy="2716140"/>
          </a:xfrm>
        </p:spPr>
        <p:txBody>
          <a:bodyPr>
            <a:noAutofit/>
          </a:bodyPr>
          <a:lstStyle/>
          <a:p>
            <a:pPr marL="0" indent="0">
              <a:buNone/>
            </a:pPr>
            <a:r>
              <a:rPr lang="en-US" dirty="0"/>
              <a:t>I will take the time to listen to exactly what it is you want. In the process of working together, I will be able to understand the experience you are searching for. You will always have someone to go to with your questions.  No matter how advanced technology becomes, the Internet will never be able to provide this level of personalized service.</a:t>
            </a:r>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5674" y="1523999"/>
            <a:ext cx="4909925" cy="210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414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Expert Guidance</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114800"/>
            <a:ext cx="8229600" cy="2438400"/>
          </a:xfrm>
        </p:spPr>
        <p:txBody>
          <a:bodyPr>
            <a:noAutofit/>
          </a:bodyPr>
          <a:lstStyle/>
          <a:p>
            <a:pPr marL="0" indent="0">
              <a:buNone/>
            </a:pPr>
            <a:r>
              <a:rPr lang="en-US" dirty="0"/>
              <a:t>I am able to provide valuable advice and expert guidance because I deal with travel every day. I have visited all the areas that I sell and have toured many of the resorts and hotels. Additionally, I network with other agents, benefiting from their experiences and expertise. </a:t>
            </a:r>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5674" y="1685211"/>
            <a:ext cx="4909925" cy="178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718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Customer Advocacy</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114800"/>
            <a:ext cx="8229600" cy="2286000"/>
          </a:xfrm>
        </p:spPr>
        <p:txBody>
          <a:bodyPr>
            <a:noAutofit/>
          </a:bodyPr>
          <a:lstStyle/>
          <a:p>
            <a:pPr marL="0" indent="0">
              <a:buNone/>
            </a:pPr>
            <a:r>
              <a:rPr lang="en-US" dirty="0"/>
              <a:t>If you encounter problems with any part of your travel experience, I will be there to advocate for you.  I write the hotel before your arrival and am sometimes able to secure additional perks such as special amenities or upgrades.</a:t>
            </a:r>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0801" y="1426534"/>
            <a:ext cx="3674132" cy="254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13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533400" y="3228537"/>
            <a:ext cx="7854696" cy="2791264"/>
          </a:xfrm>
        </p:spPr>
        <p:txBody>
          <a:bodyPr>
            <a:normAutofit/>
          </a:bodyPr>
          <a:lstStyle/>
          <a:p>
            <a:pPr algn="l"/>
            <a:endParaRPr lang="en-US" b="1" dirty="0"/>
          </a:p>
          <a:p>
            <a:pPr algn="ctr"/>
            <a:r>
              <a:rPr lang="en-US" sz="6500" b="1" dirty="0"/>
              <a:t>Travel Quiz!!</a:t>
            </a:r>
          </a:p>
        </p:txBody>
      </p:sp>
      <p:pic>
        <p:nvPicPr>
          <p:cNvPr id="4" name="Picture 3" descr="alfresco6.jpg"/>
          <p:cNvPicPr>
            <a:picLocks noChangeAspect="1"/>
          </p:cNvPicPr>
          <p:nvPr/>
        </p:nvPicPr>
        <p:blipFill>
          <a:blip r:embed="rId2" cstate="print"/>
          <a:stretch>
            <a:fillRect/>
          </a:stretch>
        </p:blipFill>
        <p:spPr>
          <a:xfrm>
            <a:off x="0" y="228600"/>
            <a:ext cx="9144000" cy="3048000"/>
          </a:xfrm>
          <a:prstGeom prst="rect">
            <a:avLst/>
          </a:prstGeom>
        </p:spPr>
      </p:pic>
    </p:spTree>
    <p:extLst>
      <p:ext uri="{BB962C8B-B14F-4D97-AF65-F5344CB8AC3E}">
        <p14:creationId xmlns:p14="http://schemas.microsoft.com/office/powerpoint/2010/main" val="1042472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Save Your Time for Travel</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3762271"/>
            <a:ext cx="8229600" cy="2638530"/>
          </a:xfrm>
        </p:spPr>
        <p:txBody>
          <a:bodyPr>
            <a:noAutofit/>
          </a:bodyPr>
          <a:lstStyle/>
          <a:p>
            <a:pPr marL="0" indent="0">
              <a:buNone/>
            </a:pPr>
            <a:r>
              <a:rPr lang="en-US" dirty="0"/>
              <a:t>With the wealth of information available online, you could spend hours in front of your computer searching for that perfect getaway. And unless you have booked this trip on your own a hundred times before, utilizing the knowledge and expertise of a travel specialist is a far better choice. It will also save you hours of work and perhaps help you avoid making a costly mistake.</a:t>
            </a:r>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71799" y="1471220"/>
            <a:ext cx="3293133" cy="219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693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Advantages of Using a Travel Agent</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6019800"/>
            <a:ext cx="8229600" cy="381000"/>
          </a:xfrm>
        </p:spPr>
        <p:txBody>
          <a:bodyPr>
            <a:noAutofit/>
          </a:bodyPr>
          <a:lstStyle/>
          <a:p>
            <a:pPr marL="0" indent="0">
              <a:buNone/>
            </a:pPr>
            <a:br>
              <a:rPr lang="en-US" dirty="0"/>
            </a:br>
            <a:endParaRPr lang="en-US" dirty="0"/>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9836" y="1471220"/>
            <a:ext cx="2410364" cy="5142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727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D18CE4-F9F8-4CE1-AB65-7EA280BFB43F}"/>
              </a:ext>
            </a:extLst>
          </p:cNvPr>
          <p:cNvSpPr>
            <a:spLocks noGrp="1"/>
          </p:cNvSpPr>
          <p:nvPr>
            <p:ph type="title"/>
          </p:nvPr>
        </p:nvSpPr>
        <p:spPr>
          <a:xfrm>
            <a:off x="457200" y="685800"/>
            <a:ext cx="8229600" cy="1371600"/>
          </a:xfrm>
        </p:spPr>
        <p:txBody>
          <a:bodyPr>
            <a:noAutofit/>
          </a:bodyPr>
          <a:lstStyle/>
          <a:p>
            <a:pPr algn="ctr"/>
            <a:endParaRPr lang="en-US" sz="4400" dirty="0"/>
          </a:p>
        </p:txBody>
      </p:sp>
      <p:sp>
        <p:nvSpPr>
          <p:cNvPr id="7" name="Content Placeholder 6">
            <a:extLst>
              <a:ext uri="{FF2B5EF4-FFF2-40B4-BE49-F238E27FC236}">
                <a16:creationId xmlns:a16="http://schemas.microsoft.com/office/drawing/2014/main" id="{545A773E-FEF0-4EE9-BE80-83FB6D8EC262}"/>
              </a:ext>
            </a:extLst>
          </p:cNvPr>
          <p:cNvSpPr>
            <a:spLocks noGrp="1"/>
          </p:cNvSpPr>
          <p:nvPr>
            <p:ph idx="1"/>
          </p:nvPr>
        </p:nvSpPr>
        <p:spPr>
          <a:xfrm>
            <a:off x="457200" y="1935480"/>
            <a:ext cx="8229600" cy="2103120"/>
          </a:xfrm>
        </p:spPr>
        <p:txBody>
          <a:bodyPr>
            <a:normAutofit/>
          </a:bodyPr>
          <a:lstStyle/>
          <a:p>
            <a:pPr marL="0" indent="0">
              <a:buNone/>
            </a:pPr>
            <a:endParaRPr lang="en-US" b="1" i="1" dirty="0"/>
          </a:p>
          <a:p>
            <a:pPr marL="0" indent="0">
              <a:buNone/>
            </a:pPr>
            <a:endParaRPr lang="en-US" dirty="0"/>
          </a:p>
        </p:txBody>
      </p:sp>
      <p:pic>
        <p:nvPicPr>
          <p:cNvPr id="3247" name="Picture 87" descr="checkmark">
            <a:extLst>
              <a:ext uri="{FF2B5EF4-FFF2-40B4-BE49-F238E27FC236}">
                <a16:creationId xmlns:a16="http://schemas.microsoft.com/office/drawing/2014/main" id="{53C285E8-1439-4456-A8EF-05C4E796D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6" name="Picture 86" descr="checkmark">
            <a:extLst>
              <a:ext uri="{FF2B5EF4-FFF2-40B4-BE49-F238E27FC236}">
                <a16:creationId xmlns:a16="http://schemas.microsoft.com/office/drawing/2014/main" id="{120F9291-EBBC-4BC3-8C7A-3C2E8AFB0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5" name="Picture 85" descr="checkmark">
            <a:extLst>
              <a:ext uri="{FF2B5EF4-FFF2-40B4-BE49-F238E27FC236}">
                <a16:creationId xmlns:a16="http://schemas.microsoft.com/office/drawing/2014/main" id="{918463FA-99A0-4C94-AC52-B3834A505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4" name="Picture 84" descr="checkmark">
            <a:extLst>
              <a:ext uri="{FF2B5EF4-FFF2-40B4-BE49-F238E27FC236}">
                <a16:creationId xmlns:a16="http://schemas.microsoft.com/office/drawing/2014/main" id="{EA959163-8428-44AE-89C0-8105D3B9F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3" name="Picture 83" descr="checkmark">
            <a:extLst>
              <a:ext uri="{FF2B5EF4-FFF2-40B4-BE49-F238E27FC236}">
                <a16:creationId xmlns:a16="http://schemas.microsoft.com/office/drawing/2014/main" id="{6290A76B-FBC8-4F57-8CF4-82B2C5E1F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2" name="Picture 82" descr="checkmark">
            <a:extLst>
              <a:ext uri="{FF2B5EF4-FFF2-40B4-BE49-F238E27FC236}">
                <a16:creationId xmlns:a16="http://schemas.microsoft.com/office/drawing/2014/main" id="{6221212F-3D5D-44E5-8093-DB3E36AE4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1" name="Picture 81" descr="checkmark">
            <a:extLst>
              <a:ext uri="{FF2B5EF4-FFF2-40B4-BE49-F238E27FC236}">
                <a16:creationId xmlns:a16="http://schemas.microsoft.com/office/drawing/2014/main" id="{07086E56-DA60-4B7A-A59E-F2EC3DA9F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0" name="Picture 80" descr="checkmark">
            <a:extLst>
              <a:ext uri="{FF2B5EF4-FFF2-40B4-BE49-F238E27FC236}">
                <a16:creationId xmlns:a16="http://schemas.microsoft.com/office/drawing/2014/main" id="{2FEF354E-79E2-435F-9FEC-35684E2A3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9" name="Picture 79" descr="checkmark">
            <a:extLst>
              <a:ext uri="{FF2B5EF4-FFF2-40B4-BE49-F238E27FC236}">
                <a16:creationId xmlns:a16="http://schemas.microsoft.com/office/drawing/2014/main" id="{3DA73702-0A25-4052-AB8E-E557A132E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8" name="Picture 78" descr="checkmark">
            <a:extLst>
              <a:ext uri="{FF2B5EF4-FFF2-40B4-BE49-F238E27FC236}">
                <a16:creationId xmlns:a16="http://schemas.microsoft.com/office/drawing/2014/main" id="{8B4A7153-D8BC-4385-97E0-514B1DD22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7" name="Picture 77" descr="checkmark">
            <a:extLst>
              <a:ext uri="{FF2B5EF4-FFF2-40B4-BE49-F238E27FC236}">
                <a16:creationId xmlns:a16="http://schemas.microsoft.com/office/drawing/2014/main" id="{B7ABF60A-2249-4E0C-93EC-2C14DBF35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6" name="Picture 76" descr="checkmark">
            <a:extLst>
              <a:ext uri="{FF2B5EF4-FFF2-40B4-BE49-F238E27FC236}">
                <a16:creationId xmlns:a16="http://schemas.microsoft.com/office/drawing/2014/main" id="{84DBE727-50AF-4102-A8A7-0046850F3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5" name="Picture 75" descr="checkmark">
            <a:extLst>
              <a:ext uri="{FF2B5EF4-FFF2-40B4-BE49-F238E27FC236}">
                <a16:creationId xmlns:a16="http://schemas.microsoft.com/office/drawing/2014/main" id="{54495F8C-B89E-4B06-BED2-1A1681B53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4" name="Picture 74" descr="checkmark">
            <a:extLst>
              <a:ext uri="{FF2B5EF4-FFF2-40B4-BE49-F238E27FC236}">
                <a16:creationId xmlns:a16="http://schemas.microsoft.com/office/drawing/2014/main" id="{FBB34F04-398B-4B9E-9240-D16305423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3" name="Picture 73" descr="checkmark">
            <a:extLst>
              <a:ext uri="{FF2B5EF4-FFF2-40B4-BE49-F238E27FC236}">
                <a16:creationId xmlns:a16="http://schemas.microsoft.com/office/drawing/2014/main" id="{6016FF4F-E368-4703-960C-D56F4F7BC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2" name="Picture 72" descr="checkmark">
            <a:extLst>
              <a:ext uri="{FF2B5EF4-FFF2-40B4-BE49-F238E27FC236}">
                <a16:creationId xmlns:a16="http://schemas.microsoft.com/office/drawing/2014/main" id="{6482D7A8-F9DA-49F0-8C18-47F647A41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1" name="Picture 71" descr="checkmark">
            <a:extLst>
              <a:ext uri="{FF2B5EF4-FFF2-40B4-BE49-F238E27FC236}">
                <a16:creationId xmlns:a16="http://schemas.microsoft.com/office/drawing/2014/main" id="{1D6EABF1-B231-4753-A028-251EE887B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0" name="Picture 70" descr="checkmark">
            <a:extLst>
              <a:ext uri="{FF2B5EF4-FFF2-40B4-BE49-F238E27FC236}">
                <a16:creationId xmlns:a16="http://schemas.microsoft.com/office/drawing/2014/main" id="{7F366407-5134-4208-8CBE-EA4D02395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9" name="Picture 69" descr="checkmark">
            <a:extLst>
              <a:ext uri="{FF2B5EF4-FFF2-40B4-BE49-F238E27FC236}">
                <a16:creationId xmlns:a16="http://schemas.microsoft.com/office/drawing/2014/main" id="{A2E73EFF-C9AC-4D74-81D5-B35077006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8" name="Picture 68" descr="checkmark">
            <a:extLst>
              <a:ext uri="{FF2B5EF4-FFF2-40B4-BE49-F238E27FC236}">
                <a16:creationId xmlns:a16="http://schemas.microsoft.com/office/drawing/2014/main" id="{4C2F988C-29B6-45A5-8163-8BEB25DCD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7" name="Picture 67" descr="checkmark">
            <a:extLst>
              <a:ext uri="{FF2B5EF4-FFF2-40B4-BE49-F238E27FC236}">
                <a16:creationId xmlns:a16="http://schemas.microsoft.com/office/drawing/2014/main" id="{7B406B7F-E56B-4192-8272-72CB5FB95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6" name="Picture 66" descr="checkmark">
            <a:extLst>
              <a:ext uri="{FF2B5EF4-FFF2-40B4-BE49-F238E27FC236}">
                <a16:creationId xmlns:a16="http://schemas.microsoft.com/office/drawing/2014/main" id="{80D31418-FE3C-47BB-A4D0-A9DCF9DAA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5" name="Picture 65" descr="checkmark">
            <a:extLst>
              <a:ext uri="{FF2B5EF4-FFF2-40B4-BE49-F238E27FC236}">
                <a16:creationId xmlns:a16="http://schemas.microsoft.com/office/drawing/2014/main" id="{E95CEF64-269D-4B8F-B093-1CC935B72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4" name="Picture 64" descr="checkmark">
            <a:extLst>
              <a:ext uri="{FF2B5EF4-FFF2-40B4-BE49-F238E27FC236}">
                <a16:creationId xmlns:a16="http://schemas.microsoft.com/office/drawing/2014/main" id="{8525548D-3FB9-4F90-B98B-A53402BDC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3" name="Picture 63" descr="checkmark">
            <a:extLst>
              <a:ext uri="{FF2B5EF4-FFF2-40B4-BE49-F238E27FC236}">
                <a16:creationId xmlns:a16="http://schemas.microsoft.com/office/drawing/2014/main" id="{5598126B-1794-4F8E-9050-07F35B0CF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2" name="Picture 62" descr="checkmark">
            <a:extLst>
              <a:ext uri="{FF2B5EF4-FFF2-40B4-BE49-F238E27FC236}">
                <a16:creationId xmlns:a16="http://schemas.microsoft.com/office/drawing/2014/main" id="{48D4E58D-16C1-4EB1-8152-9395FF930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1" name="Picture 61" descr="checkmark">
            <a:extLst>
              <a:ext uri="{FF2B5EF4-FFF2-40B4-BE49-F238E27FC236}">
                <a16:creationId xmlns:a16="http://schemas.microsoft.com/office/drawing/2014/main" id="{B3DFBCF1-A010-4526-87ED-689DB1912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0" name="Picture 60" descr="checkmark">
            <a:extLst>
              <a:ext uri="{FF2B5EF4-FFF2-40B4-BE49-F238E27FC236}">
                <a16:creationId xmlns:a16="http://schemas.microsoft.com/office/drawing/2014/main" id="{6105EA88-9D2D-41AF-AA6F-98B0761E6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9" name="Picture 59" descr="checkmark">
            <a:extLst>
              <a:ext uri="{FF2B5EF4-FFF2-40B4-BE49-F238E27FC236}">
                <a16:creationId xmlns:a16="http://schemas.microsoft.com/office/drawing/2014/main" id="{A1B5E833-45CB-47E8-B7B5-FC244D088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8" name="Picture 58" descr="checkmark">
            <a:extLst>
              <a:ext uri="{FF2B5EF4-FFF2-40B4-BE49-F238E27FC236}">
                <a16:creationId xmlns:a16="http://schemas.microsoft.com/office/drawing/2014/main" id="{9FD80F87-83DD-4F52-BBBD-2A28019EA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7" name="Picture 57" descr="checkmark">
            <a:extLst>
              <a:ext uri="{FF2B5EF4-FFF2-40B4-BE49-F238E27FC236}">
                <a16:creationId xmlns:a16="http://schemas.microsoft.com/office/drawing/2014/main" id="{03A126E3-B815-4BE3-A333-000B5450A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6" name="Picture 56" descr="checkmark">
            <a:extLst>
              <a:ext uri="{FF2B5EF4-FFF2-40B4-BE49-F238E27FC236}">
                <a16:creationId xmlns:a16="http://schemas.microsoft.com/office/drawing/2014/main" id="{4874F275-49EB-4296-B6F0-8AEAE002C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5" name="Picture 55" descr="checkmark">
            <a:extLst>
              <a:ext uri="{FF2B5EF4-FFF2-40B4-BE49-F238E27FC236}">
                <a16:creationId xmlns:a16="http://schemas.microsoft.com/office/drawing/2014/main" id="{EEC048AF-59A1-491D-93F5-57F48FD71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4" name="Picture 54" descr="checkmark">
            <a:extLst>
              <a:ext uri="{FF2B5EF4-FFF2-40B4-BE49-F238E27FC236}">
                <a16:creationId xmlns:a16="http://schemas.microsoft.com/office/drawing/2014/main" id="{254A7233-EF55-4E91-BAA7-5E5562FDC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3" name="Picture 53" descr="checkmark">
            <a:extLst>
              <a:ext uri="{FF2B5EF4-FFF2-40B4-BE49-F238E27FC236}">
                <a16:creationId xmlns:a16="http://schemas.microsoft.com/office/drawing/2014/main" id="{25A05D60-207C-47D1-AC31-D908FB0BB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2" name="Picture 52" descr="checkmark">
            <a:extLst>
              <a:ext uri="{FF2B5EF4-FFF2-40B4-BE49-F238E27FC236}">
                <a16:creationId xmlns:a16="http://schemas.microsoft.com/office/drawing/2014/main" id="{FF8024DA-6AE1-4506-9331-A7EF26705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1" name="Picture 51" descr="checkmark">
            <a:extLst>
              <a:ext uri="{FF2B5EF4-FFF2-40B4-BE49-F238E27FC236}">
                <a16:creationId xmlns:a16="http://schemas.microsoft.com/office/drawing/2014/main" id="{EBA803E3-BD87-449A-AF40-70E0C5193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0" name="Picture 50" descr="checkmark">
            <a:extLst>
              <a:ext uri="{FF2B5EF4-FFF2-40B4-BE49-F238E27FC236}">
                <a16:creationId xmlns:a16="http://schemas.microsoft.com/office/drawing/2014/main" id="{D12F0A35-DBCA-4817-93E3-C835E66B4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9" name="Picture 49" descr="checkmark">
            <a:extLst>
              <a:ext uri="{FF2B5EF4-FFF2-40B4-BE49-F238E27FC236}">
                <a16:creationId xmlns:a16="http://schemas.microsoft.com/office/drawing/2014/main" id="{2D05E23B-88FA-4B93-B5EE-C1B027F0B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8" name="Picture 48" descr="checkmark">
            <a:extLst>
              <a:ext uri="{FF2B5EF4-FFF2-40B4-BE49-F238E27FC236}">
                <a16:creationId xmlns:a16="http://schemas.microsoft.com/office/drawing/2014/main" id="{8175FB69-C27B-40AC-B78D-72E86BEB6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7" name="Picture 47" descr="checkmark">
            <a:extLst>
              <a:ext uri="{FF2B5EF4-FFF2-40B4-BE49-F238E27FC236}">
                <a16:creationId xmlns:a16="http://schemas.microsoft.com/office/drawing/2014/main" id="{E8BB3388-3843-47D9-8E04-65FD1DCFC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6" name="Picture 46" descr="checkmark">
            <a:extLst>
              <a:ext uri="{FF2B5EF4-FFF2-40B4-BE49-F238E27FC236}">
                <a16:creationId xmlns:a16="http://schemas.microsoft.com/office/drawing/2014/main" id="{06B45827-A7D2-4E95-9875-E8F9BB7CC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5" name="Picture 45" descr="checkmark">
            <a:extLst>
              <a:ext uri="{FF2B5EF4-FFF2-40B4-BE49-F238E27FC236}">
                <a16:creationId xmlns:a16="http://schemas.microsoft.com/office/drawing/2014/main" id="{AB421FBE-AE1A-44C4-97D6-5105ADA05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4" name="Picture 44" descr="checkmark">
            <a:extLst>
              <a:ext uri="{FF2B5EF4-FFF2-40B4-BE49-F238E27FC236}">
                <a16:creationId xmlns:a16="http://schemas.microsoft.com/office/drawing/2014/main" id="{3400AB3E-24E6-4A58-8EB1-DD016D760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3" name="Picture 43" descr="checkmark">
            <a:extLst>
              <a:ext uri="{FF2B5EF4-FFF2-40B4-BE49-F238E27FC236}">
                <a16:creationId xmlns:a16="http://schemas.microsoft.com/office/drawing/2014/main" id="{97F20B8D-26E3-4AD4-8910-F7A6803C2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2" name="Picture 42" descr="checkmark">
            <a:extLst>
              <a:ext uri="{FF2B5EF4-FFF2-40B4-BE49-F238E27FC236}">
                <a16:creationId xmlns:a16="http://schemas.microsoft.com/office/drawing/2014/main" id="{5B750052-52FF-40AA-8A34-BA92F0939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1" name="Picture 41" descr="checkmark">
            <a:extLst>
              <a:ext uri="{FF2B5EF4-FFF2-40B4-BE49-F238E27FC236}">
                <a16:creationId xmlns:a16="http://schemas.microsoft.com/office/drawing/2014/main" id="{8374AA0D-50DB-42FA-9D43-6B06BFAE7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0" name="Picture 40" descr="checkmark">
            <a:extLst>
              <a:ext uri="{FF2B5EF4-FFF2-40B4-BE49-F238E27FC236}">
                <a16:creationId xmlns:a16="http://schemas.microsoft.com/office/drawing/2014/main" id="{E830234E-E768-4154-AA36-A788CDDD3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9" name="Picture 39" descr="checkmark">
            <a:extLst>
              <a:ext uri="{FF2B5EF4-FFF2-40B4-BE49-F238E27FC236}">
                <a16:creationId xmlns:a16="http://schemas.microsoft.com/office/drawing/2014/main" id="{3CD5B164-563C-4485-8B04-B98D2E1F5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8" name="Picture 38" descr="checkmark">
            <a:extLst>
              <a:ext uri="{FF2B5EF4-FFF2-40B4-BE49-F238E27FC236}">
                <a16:creationId xmlns:a16="http://schemas.microsoft.com/office/drawing/2014/main" id="{594F1F3E-E363-4DFD-93F5-5AD6BED28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7" name="Picture 37" descr="checkmark">
            <a:extLst>
              <a:ext uri="{FF2B5EF4-FFF2-40B4-BE49-F238E27FC236}">
                <a16:creationId xmlns:a16="http://schemas.microsoft.com/office/drawing/2014/main" id="{F922F40A-3AE4-43CD-824A-AA236DBC0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6" name="Picture 36" descr="checkmark">
            <a:extLst>
              <a:ext uri="{FF2B5EF4-FFF2-40B4-BE49-F238E27FC236}">
                <a16:creationId xmlns:a16="http://schemas.microsoft.com/office/drawing/2014/main" id="{4CFD43C3-0373-412E-A97B-CB623474F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5" name="Picture 35" descr="checkmark">
            <a:extLst>
              <a:ext uri="{FF2B5EF4-FFF2-40B4-BE49-F238E27FC236}">
                <a16:creationId xmlns:a16="http://schemas.microsoft.com/office/drawing/2014/main" id="{FFAF59DB-81F6-4886-ADAC-C7CBBEEB0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4" name="Picture 34" descr="checkmark">
            <a:extLst>
              <a:ext uri="{FF2B5EF4-FFF2-40B4-BE49-F238E27FC236}">
                <a16:creationId xmlns:a16="http://schemas.microsoft.com/office/drawing/2014/main" id="{26284A00-A60B-4709-80C9-CE4D2FAE9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3" name="Picture 33" descr="checkmark">
            <a:extLst>
              <a:ext uri="{FF2B5EF4-FFF2-40B4-BE49-F238E27FC236}">
                <a16:creationId xmlns:a16="http://schemas.microsoft.com/office/drawing/2014/main" id="{AE84C75D-65D2-4511-AB96-A6DD35085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2" name="Picture 32" descr="checkmark">
            <a:extLst>
              <a:ext uri="{FF2B5EF4-FFF2-40B4-BE49-F238E27FC236}">
                <a16:creationId xmlns:a16="http://schemas.microsoft.com/office/drawing/2014/main" id="{27F8CC18-0954-4923-A0EB-72479C7BF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1" name="Picture 31" descr="checkmark">
            <a:extLst>
              <a:ext uri="{FF2B5EF4-FFF2-40B4-BE49-F238E27FC236}">
                <a16:creationId xmlns:a16="http://schemas.microsoft.com/office/drawing/2014/main" id="{6FFC17E7-E959-4F3E-88AA-BFA8966E1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0" name="Picture 30" descr="checkmark">
            <a:extLst>
              <a:ext uri="{FF2B5EF4-FFF2-40B4-BE49-F238E27FC236}">
                <a16:creationId xmlns:a16="http://schemas.microsoft.com/office/drawing/2014/main" id="{F76BAE4E-7882-4D55-BA68-8AE773A4A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9" name="Picture 29" descr="checkmark">
            <a:extLst>
              <a:ext uri="{FF2B5EF4-FFF2-40B4-BE49-F238E27FC236}">
                <a16:creationId xmlns:a16="http://schemas.microsoft.com/office/drawing/2014/main" id="{02FDDFD5-5086-4BE7-8062-7E5FC2574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8" name="Picture 28" descr="checkmark">
            <a:extLst>
              <a:ext uri="{FF2B5EF4-FFF2-40B4-BE49-F238E27FC236}">
                <a16:creationId xmlns:a16="http://schemas.microsoft.com/office/drawing/2014/main" id="{4C469CEA-EDC2-4E2F-89C7-1CF38DC15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7" name="Picture 27" descr="checkmark">
            <a:extLst>
              <a:ext uri="{FF2B5EF4-FFF2-40B4-BE49-F238E27FC236}">
                <a16:creationId xmlns:a16="http://schemas.microsoft.com/office/drawing/2014/main" id="{0551DFC6-126C-456F-BE43-1F5E5427D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6" name="Picture 26" descr="checkmark">
            <a:extLst>
              <a:ext uri="{FF2B5EF4-FFF2-40B4-BE49-F238E27FC236}">
                <a16:creationId xmlns:a16="http://schemas.microsoft.com/office/drawing/2014/main" id="{003CB4EC-2424-42C3-A73D-A8AED4A0A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5" name="Picture 25" descr="checkmark">
            <a:extLst>
              <a:ext uri="{FF2B5EF4-FFF2-40B4-BE49-F238E27FC236}">
                <a16:creationId xmlns:a16="http://schemas.microsoft.com/office/drawing/2014/main" id="{4C9BDF00-87DC-4BA3-B560-D8B574DAD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4" name="Picture 24" descr="checkmark">
            <a:extLst>
              <a:ext uri="{FF2B5EF4-FFF2-40B4-BE49-F238E27FC236}">
                <a16:creationId xmlns:a16="http://schemas.microsoft.com/office/drawing/2014/main" id="{6DCCEC35-012A-4222-9215-4DBCC4B85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3" name="Picture 23" descr="checkmark">
            <a:extLst>
              <a:ext uri="{FF2B5EF4-FFF2-40B4-BE49-F238E27FC236}">
                <a16:creationId xmlns:a16="http://schemas.microsoft.com/office/drawing/2014/main" id="{A84A8350-2A91-437D-9EFF-5A1003F8C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2" name="Picture 22" descr="checkmark">
            <a:extLst>
              <a:ext uri="{FF2B5EF4-FFF2-40B4-BE49-F238E27FC236}">
                <a16:creationId xmlns:a16="http://schemas.microsoft.com/office/drawing/2014/main" id="{A71263AB-2769-49DE-8691-1D929CC20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1" name="Picture 21" descr="checkmark">
            <a:extLst>
              <a:ext uri="{FF2B5EF4-FFF2-40B4-BE49-F238E27FC236}">
                <a16:creationId xmlns:a16="http://schemas.microsoft.com/office/drawing/2014/main" id="{B231DCEE-6A08-4F57-9DD3-16342913A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0" name="Picture 20" descr="checkmark">
            <a:extLst>
              <a:ext uri="{FF2B5EF4-FFF2-40B4-BE49-F238E27FC236}">
                <a16:creationId xmlns:a16="http://schemas.microsoft.com/office/drawing/2014/main" id="{47D03A83-5696-4C17-89B2-59F2782D1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9" name="Picture 19" descr="checkmark">
            <a:extLst>
              <a:ext uri="{FF2B5EF4-FFF2-40B4-BE49-F238E27FC236}">
                <a16:creationId xmlns:a16="http://schemas.microsoft.com/office/drawing/2014/main" id="{17FB8B50-F7F5-41FA-8443-4A87E9972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8" name="Picture 18" descr="checkmark">
            <a:extLst>
              <a:ext uri="{FF2B5EF4-FFF2-40B4-BE49-F238E27FC236}">
                <a16:creationId xmlns:a16="http://schemas.microsoft.com/office/drawing/2014/main" id="{FEC45B21-E71C-4F23-8F39-C4E244D5F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7" name="Picture 17" descr="checkmark">
            <a:extLst>
              <a:ext uri="{FF2B5EF4-FFF2-40B4-BE49-F238E27FC236}">
                <a16:creationId xmlns:a16="http://schemas.microsoft.com/office/drawing/2014/main" id="{681D2055-B0DC-468C-AA50-19989864D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6" name="Picture 16" descr="checkmark">
            <a:extLst>
              <a:ext uri="{FF2B5EF4-FFF2-40B4-BE49-F238E27FC236}">
                <a16:creationId xmlns:a16="http://schemas.microsoft.com/office/drawing/2014/main" id="{E5BE7147-6DF3-4B62-A1A3-8FC67948E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5" name="Picture 15" descr="checkmark">
            <a:extLst>
              <a:ext uri="{FF2B5EF4-FFF2-40B4-BE49-F238E27FC236}">
                <a16:creationId xmlns:a16="http://schemas.microsoft.com/office/drawing/2014/main" id="{E755C022-2F2F-4174-8CA4-321F20F55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4" name="Picture 14" descr="checkmark">
            <a:extLst>
              <a:ext uri="{FF2B5EF4-FFF2-40B4-BE49-F238E27FC236}">
                <a16:creationId xmlns:a16="http://schemas.microsoft.com/office/drawing/2014/main" id="{D7DB416C-AF3F-4247-9BF9-8F2AE0D8D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3" name="Picture 13" descr="checkmark">
            <a:extLst>
              <a:ext uri="{FF2B5EF4-FFF2-40B4-BE49-F238E27FC236}">
                <a16:creationId xmlns:a16="http://schemas.microsoft.com/office/drawing/2014/main" id="{9E7C3039-DF37-401B-9223-A3B6E9818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2" name="Picture 12" descr="checkmark">
            <a:extLst>
              <a:ext uri="{FF2B5EF4-FFF2-40B4-BE49-F238E27FC236}">
                <a16:creationId xmlns:a16="http://schemas.microsoft.com/office/drawing/2014/main" id="{F19CF50C-94BF-4793-B890-73CEC046C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1" name="Picture 11" descr="checkmark">
            <a:extLst>
              <a:ext uri="{FF2B5EF4-FFF2-40B4-BE49-F238E27FC236}">
                <a16:creationId xmlns:a16="http://schemas.microsoft.com/office/drawing/2014/main" id="{82BF36B2-02D2-4FC3-8C6C-EB9C350E7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0" name="Picture 10" descr="checkmark">
            <a:extLst>
              <a:ext uri="{FF2B5EF4-FFF2-40B4-BE49-F238E27FC236}">
                <a16:creationId xmlns:a16="http://schemas.microsoft.com/office/drawing/2014/main" id="{614E16FA-DDA3-4680-BF4D-787150BBC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9" name="Picture 9" descr="checkmark">
            <a:extLst>
              <a:ext uri="{FF2B5EF4-FFF2-40B4-BE49-F238E27FC236}">
                <a16:creationId xmlns:a16="http://schemas.microsoft.com/office/drawing/2014/main" id="{52D24943-255C-48C2-A26F-1EF4DCD99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8" name="Picture 8" descr="checkmark">
            <a:extLst>
              <a:ext uri="{FF2B5EF4-FFF2-40B4-BE49-F238E27FC236}">
                <a16:creationId xmlns:a16="http://schemas.microsoft.com/office/drawing/2014/main" id="{E59C20A7-ACB6-405B-AC78-BFB5A105A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7" name="Picture 7" descr="checkmark">
            <a:extLst>
              <a:ext uri="{FF2B5EF4-FFF2-40B4-BE49-F238E27FC236}">
                <a16:creationId xmlns:a16="http://schemas.microsoft.com/office/drawing/2014/main" id="{7857F9A7-7AF7-42DD-89C1-D5E8C28AD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6" name="Picture 6" descr="checkmark">
            <a:extLst>
              <a:ext uri="{FF2B5EF4-FFF2-40B4-BE49-F238E27FC236}">
                <a16:creationId xmlns:a16="http://schemas.microsoft.com/office/drawing/2014/main" id="{3ADEBDE0-314D-4AF3-9A8B-E0AB78677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5" name="Picture 5" descr="checkmark">
            <a:extLst>
              <a:ext uri="{FF2B5EF4-FFF2-40B4-BE49-F238E27FC236}">
                <a16:creationId xmlns:a16="http://schemas.microsoft.com/office/drawing/2014/main" id="{9CB4F5B9-E1D4-472F-979F-CD4C63F80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4" name="Picture 4" descr="checkmark">
            <a:extLst>
              <a:ext uri="{FF2B5EF4-FFF2-40B4-BE49-F238E27FC236}">
                <a16:creationId xmlns:a16="http://schemas.microsoft.com/office/drawing/2014/main" id="{2ADB802B-1A73-4932-AAA5-161088979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3" name="Picture 3" descr="checkmark">
            <a:extLst>
              <a:ext uri="{FF2B5EF4-FFF2-40B4-BE49-F238E27FC236}">
                <a16:creationId xmlns:a16="http://schemas.microsoft.com/office/drawing/2014/main" id="{BB9E7C5B-4635-4D9D-9B35-0990F7F7B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2" name="Picture 2" descr="checkmark">
            <a:extLst>
              <a:ext uri="{FF2B5EF4-FFF2-40B4-BE49-F238E27FC236}">
                <a16:creationId xmlns:a16="http://schemas.microsoft.com/office/drawing/2014/main" id="{F69FDB78-C3C3-4622-855D-ED5700A87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1" name="Picture 1" descr="checkmark">
            <a:extLst>
              <a:ext uri="{FF2B5EF4-FFF2-40B4-BE49-F238E27FC236}">
                <a16:creationId xmlns:a16="http://schemas.microsoft.com/office/drawing/2014/main" id="{3AE35A02-F5CD-402D-AC28-03FC8BAD4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4" name="Picture 262" descr="checkmark">
            <a:extLst>
              <a:ext uri="{FF2B5EF4-FFF2-40B4-BE49-F238E27FC236}">
                <a16:creationId xmlns:a16="http://schemas.microsoft.com/office/drawing/2014/main" id="{04AA1C0F-3141-4B4A-A045-6832BF8A0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3" name="Picture 261" descr="checkmark">
            <a:extLst>
              <a:ext uri="{FF2B5EF4-FFF2-40B4-BE49-F238E27FC236}">
                <a16:creationId xmlns:a16="http://schemas.microsoft.com/office/drawing/2014/main" id="{26A72360-8188-44AD-A89F-B12C942BE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2" name="Picture 260" descr="checkmark">
            <a:extLst>
              <a:ext uri="{FF2B5EF4-FFF2-40B4-BE49-F238E27FC236}">
                <a16:creationId xmlns:a16="http://schemas.microsoft.com/office/drawing/2014/main" id="{194CE80B-0D84-4005-B4D5-BD22C5498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1" name="Picture 259" descr="checkmark">
            <a:extLst>
              <a:ext uri="{FF2B5EF4-FFF2-40B4-BE49-F238E27FC236}">
                <a16:creationId xmlns:a16="http://schemas.microsoft.com/office/drawing/2014/main" id="{5C4096C7-BA06-4040-B943-5CE40980C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0" name="Picture 258" descr="checkmark">
            <a:extLst>
              <a:ext uri="{FF2B5EF4-FFF2-40B4-BE49-F238E27FC236}">
                <a16:creationId xmlns:a16="http://schemas.microsoft.com/office/drawing/2014/main" id="{0C789FD8-8156-4D8E-A134-B0E1EBCE4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9" name="Picture 257" descr="checkmark">
            <a:extLst>
              <a:ext uri="{FF2B5EF4-FFF2-40B4-BE49-F238E27FC236}">
                <a16:creationId xmlns:a16="http://schemas.microsoft.com/office/drawing/2014/main" id="{4BF59B57-9E7D-4A4E-BCB5-B190F3976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8" name="Picture 256" descr="checkmark">
            <a:extLst>
              <a:ext uri="{FF2B5EF4-FFF2-40B4-BE49-F238E27FC236}">
                <a16:creationId xmlns:a16="http://schemas.microsoft.com/office/drawing/2014/main" id="{5DD4C6AD-9DE1-42E8-A1F8-70D432A9A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7" name="Picture 255" descr="checkmark">
            <a:extLst>
              <a:ext uri="{FF2B5EF4-FFF2-40B4-BE49-F238E27FC236}">
                <a16:creationId xmlns:a16="http://schemas.microsoft.com/office/drawing/2014/main" id="{9888B2E0-2519-4A26-BF40-B998F0AD2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6" name="Picture 254" descr="checkmark">
            <a:extLst>
              <a:ext uri="{FF2B5EF4-FFF2-40B4-BE49-F238E27FC236}">
                <a16:creationId xmlns:a16="http://schemas.microsoft.com/office/drawing/2014/main" id="{587D978D-7D0F-4E58-A9BC-97F4FCA5E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5" name="Picture 253" descr="checkmark">
            <a:extLst>
              <a:ext uri="{FF2B5EF4-FFF2-40B4-BE49-F238E27FC236}">
                <a16:creationId xmlns:a16="http://schemas.microsoft.com/office/drawing/2014/main" id="{6242DBDB-2428-465C-B70F-B56FE387C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4" name="Picture 252" descr="checkmark">
            <a:extLst>
              <a:ext uri="{FF2B5EF4-FFF2-40B4-BE49-F238E27FC236}">
                <a16:creationId xmlns:a16="http://schemas.microsoft.com/office/drawing/2014/main" id="{16660108-9A89-420B-ADD9-8DAECC01D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3" name="Picture 251" descr="checkmark">
            <a:extLst>
              <a:ext uri="{FF2B5EF4-FFF2-40B4-BE49-F238E27FC236}">
                <a16:creationId xmlns:a16="http://schemas.microsoft.com/office/drawing/2014/main" id="{4EC8D8B2-A977-4185-A719-B4DACF3D2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2" name="Picture 250" descr="checkmark">
            <a:extLst>
              <a:ext uri="{FF2B5EF4-FFF2-40B4-BE49-F238E27FC236}">
                <a16:creationId xmlns:a16="http://schemas.microsoft.com/office/drawing/2014/main" id="{19284837-BE7A-4902-A745-CA178E94C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1" name="Picture 249" descr="checkmark">
            <a:extLst>
              <a:ext uri="{FF2B5EF4-FFF2-40B4-BE49-F238E27FC236}">
                <a16:creationId xmlns:a16="http://schemas.microsoft.com/office/drawing/2014/main" id="{80E0DF73-6A1C-494F-AA63-BBDC5A369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0" name="Picture 248" descr="checkmark">
            <a:extLst>
              <a:ext uri="{FF2B5EF4-FFF2-40B4-BE49-F238E27FC236}">
                <a16:creationId xmlns:a16="http://schemas.microsoft.com/office/drawing/2014/main" id="{2B542BDF-1350-46AB-B85F-01D87273B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9" name="Picture 247" descr="checkmark">
            <a:extLst>
              <a:ext uri="{FF2B5EF4-FFF2-40B4-BE49-F238E27FC236}">
                <a16:creationId xmlns:a16="http://schemas.microsoft.com/office/drawing/2014/main" id="{A6F9EC16-55D9-45EC-98AD-04A85C01D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8" name="Picture 246" descr="checkmark">
            <a:extLst>
              <a:ext uri="{FF2B5EF4-FFF2-40B4-BE49-F238E27FC236}">
                <a16:creationId xmlns:a16="http://schemas.microsoft.com/office/drawing/2014/main" id="{99056450-65C1-4DF0-B168-DC8C6CDA4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7" name="Picture 245" descr="checkmark">
            <a:extLst>
              <a:ext uri="{FF2B5EF4-FFF2-40B4-BE49-F238E27FC236}">
                <a16:creationId xmlns:a16="http://schemas.microsoft.com/office/drawing/2014/main" id="{E1E07980-DC39-483B-9714-2F5AA3DA3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6" name="Picture 244" descr="checkmark">
            <a:extLst>
              <a:ext uri="{FF2B5EF4-FFF2-40B4-BE49-F238E27FC236}">
                <a16:creationId xmlns:a16="http://schemas.microsoft.com/office/drawing/2014/main" id="{9D416FC7-2857-4E82-AE63-2168D9A9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5" name="Picture 243" descr="checkmark">
            <a:extLst>
              <a:ext uri="{FF2B5EF4-FFF2-40B4-BE49-F238E27FC236}">
                <a16:creationId xmlns:a16="http://schemas.microsoft.com/office/drawing/2014/main" id="{A2A09DAA-67C2-42C7-9562-6FE686D00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4" name="Picture 242" descr="checkmark">
            <a:extLst>
              <a:ext uri="{FF2B5EF4-FFF2-40B4-BE49-F238E27FC236}">
                <a16:creationId xmlns:a16="http://schemas.microsoft.com/office/drawing/2014/main" id="{2BEAB70F-9459-4A61-862C-26482DB75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3" name="Picture 241" descr="checkmark">
            <a:extLst>
              <a:ext uri="{FF2B5EF4-FFF2-40B4-BE49-F238E27FC236}">
                <a16:creationId xmlns:a16="http://schemas.microsoft.com/office/drawing/2014/main" id="{77918275-03DB-483E-BE03-5BC659A3C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2" name="Picture 240" descr="checkmark">
            <a:extLst>
              <a:ext uri="{FF2B5EF4-FFF2-40B4-BE49-F238E27FC236}">
                <a16:creationId xmlns:a16="http://schemas.microsoft.com/office/drawing/2014/main" id="{E4789B92-F72C-411F-945E-771C4D7CD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1" name="Picture 239" descr="checkmark">
            <a:extLst>
              <a:ext uri="{FF2B5EF4-FFF2-40B4-BE49-F238E27FC236}">
                <a16:creationId xmlns:a16="http://schemas.microsoft.com/office/drawing/2014/main" id="{CC5D26CF-2DF0-4A1A-A484-D768E477B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0" name="Picture 238" descr="checkmark">
            <a:extLst>
              <a:ext uri="{FF2B5EF4-FFF2-40B4-BE49-F238E27FC236}">
                <a16:creationId xmlns:a16="http://schemas.microsoft.com/office/drawing/2014/main" id="{6D457F38-1D3D-4F24-AC58-77502D5FD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9" name="Picture 237" descr="checkmark">
            <a:extLst>
              <a:ext uri="{FF2B5EF4-FFF2-40B4-BE49-F238E27FC236}">
                <a16:creationId xmlns:a16="http://schemas.microsoft.com/office/drawing/2014/main" id="{85006099-6661-4A1A-85CF-FAB10CA3F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8" name="Picture 236" descr="checkmark">
            <a:extLst>
              <a:ext uri="{FF2B5EF4-FFF2-40B4-BE49-F238E27FC236}">
                <a16:creationId xmlns:a16="http://schemas.microsoft.com/office/drawing/2014/main" id="{CF86BD86-7360-4ED3-9208-FF22EE2F5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7" name="Picture 235" descr="checkmark">
            <a:extLst>
              <a:ext uri="{FF2B5EF4-FFF2-40B4-BE49-F238E27FC236}">
                <a16:creationId xmlns:a16="http://schemas.microsoft.com/office/drawing/2014/main" id="{8852BE1D-534D-41AE-A303-EEB0E64C5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6" name="Picture 234" descr="checkmark">
            <a:extLst>
              <a:ext uri="{FF2B5EF4-FFF2-40B4-BE49-F238E27FC236}">
                <a16:creationId xmlns:a16="http://schemas.microsoft.com/office/drawing/2014/main" id="{91295583-3590-49BF-8058-7DB460FE6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5" name="Picture 233" descr="checkmark">
            <a:extLst>
              <a:ext uri="{FF2B5EF4-FFF2-40B4-BE49-F238E27FC236}">
                <a16:creationId xmlns:a16="http://schemas.microsoft.com/office/drawing/2014/main" id="{5B5806F9-F6E6-4A03-B296-037801C4D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4" name="Picture 232" descr="checkmark">
            <a:extLst>
              <a:ext uri="{FF2B5EF4-FFF2-40B4-BE49-F238E27FC236}">
                <a16:creationId xmlns:a16="http://schemas.microsoft.com/office/drawing/2014/main" id="{FD050491-11B0-42C4-9AC9-9763FF09B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3" name="Picture 231" descr="checkmark">
            <a:extLst>
              <a:ext uri="{FF2B5EF4-FFF2-40B4-BE49-F238E27FC236}">
                <a16:creationId xmlns:a16="http://schemas.microsoft.com/office/drawing/2014/main" id="{6919D412-0D6C-4DAB-83EE-1408C09C7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2" name="Picture 230" descr="checkmark">
            <a:extLst>
              <a:ext uri="{FF2B5EF4-FFF2-40B4-BE49-F238E27FC236}">
                <a16:creationId xmlns:a16="http://schemas.microsoft.com/office/drawing/2014/main" id="{51F3FFEF-B49E-4BFC-8F60-3470A3B54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1" name="Picture 229" descr="checkmark">
            <a:extLst>
              <a:ext uri="{FF2B5EF4-FFF2-40B4-BE49-F238E27FC236}">
                <a16:creationId xmlns:a16="http://schemas.microsoft.com/office/drawing/2014/main" id="{6EA2D44D-F05B-4266-806E-3B74036BE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0" name="Picture 228" descr="checkmark">
            <a:extLst>
              <a:ext uri="{FF2B5EF4-FFF2-40B4-BE49-F238E27FC236}">
                <a16:creationId xmlns:a16="http://schemas.microsoft.com/office/drawing/2014/main" id="{F7DF3754-6E03-4269-87C1-FBA545591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9" name="Picture 227" descr="checkmark">
            <a:extLst>
              <a:ext uri="{FF2B5EF4-FFF2-40B4-BE49-F238E27FC236}">
                <a16:creationId xmlns:a16="http://schemas.microsoft.com/office/drawing/2014/main" id="{58424E21-6D99-445C-AF8F-C2B7E867D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8" name="Picture 226" descr="checkmark">
            <a:extLst>
              <a:ext uri="{FF2B5EF4-FFF2-40B4-BE49-F238E27FC236}">
                <a16:creationId xmlns:a16="http://schemas.microsoft.com/office/drawing/2014/main" id="{D3E3AB78-4A3F-4681-B819-CAC90A650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7" name="Picture 225" descr="checkmark">
            <a:extLst>
              <a:ext uri="{FF2B5EF4-FFF2-40B4-BE49-F238E27FC236}">
                <a16:creationId xmlns:a16="http://schemas.microsoft.com/office/drawing/2014/main" id="{3CFE33F0-D580-4DC1-B5BD-130C65403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6" name="Picture 224" descr="checkmark">
            <a:extLst>
              <a:ext uri="{FF2B5EF4-FFF2-40B4-BE49-F238E27FC236}">
                <a16:creationId xmlns:a16="http://schemas.microsoft.com/office/drawing/2014/main" id="{026CFFC6-96B2-4513-A0FB-AE0B1219E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5" name="Picture 223" descr="checkmark">
            <a:extLst>
              <a:ext uri="{FF2B5EF4-FFF2-40B4-BE49-F238E27FC236}">
                <a16:creationId xmlns:a16="http://schemas.microsoft.com/office/drawing/2014/main" id="{64A71976-3358-480B-83DF-EE7BE7CC1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4" name="Picture 222" descr="checkmark">
            <a:extLst>
              <a:ext uri="{FF2B5EF4-FFF2-40B4-BE49-F238E27FC236}">
                <a16:creationId xmlns:a16="http://schemas.microsoft.com/office/drawing/2014/main" id="{E7CDCD94-1431-4ED7-8F47-DF0D42364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3" name="Picture 221" descr="checkmark">
            <a:extLst>
              <a:ext uri="{FF2B5EF4-FFF2-40B4-BE49-F238E27FC236}">
                <a16:creationId xmlns:a16="http://schemas.microsoft.com/office/drawing/2014/main" id="{0024B2BC-9A70-41D0-B393-CB17DA906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2" name="Picture 220" descr="checkmark">
            <a:extLst>
              <a:ext uri="{FF2B5EF4-FFF2-40B4-BE49-F238E27FC236}">
                <a16:creationId xmlns:a16="http://schemas.microsoft.com/office/drawing/2014/main" id="{915AACCF-B586-4133-97B0-AE067B24E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1" name="Picture 219" descr="checkmark">
            <a:extLst>
              <a:ext uri="{FF2B5EF4-FFF2-40B4-BE49-F238E27FC236}">
                <a16:creationId xmlns:a16="http://schemas.microsoft.com/office/drawing/2014/main" id="{3DC7F2DB-8FC0-469F-99E4-25426EE08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0" name="Picture 218" descr="checkmark">
            <a:extLst>
              <a:ext uri="{FF2B5EF4-FFF2-40B4-BE49-F238E27FC236}">
                <a16:creationId xmlns:a16="http://schemas.microsoft.com/office/drawing/2014/main" id="{E7D3700E-8EFB-4681-BC84-9FFC8D5EF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9" name="Picture 217" descr="checkmark">
            <a:extLst>
              <a:ext uri="{FF2B5EF4-FFF2-40B4-BE49-F238E27FC236}">
                <a16:creationId xmlns:a16="http://schemas.microsoft.com/office/drawing/2014/main" id="{95C25A50-2860-41D9-A467-171F967C8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8" name="Picture 216" descr="checkmark">
            <a:extLst>
              <a:ext uri="{FF2B5EF4-FFF2-40B4-BE49-F238E27FC236}">
                <a16:creationId xmlns:a16="http://schemas.microsoft.com/office/drawing/2014/main" id="{6F2B9547-A9C5-4685-90EB-639E11C90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7" name="Picture 215" descr="checkmark">
            <a:extLst>
              <a:ext uri="{FF2B5EF4-FFF2-40B4-BE49-F238E27FC236}">
                <a16:creationId xmlns:a16="http://schemas.microsoft.com/office/drawing/2014/main" id="{953929B1-6A35-4BC5-9E9B-27F2D2332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6" name="Picture 214" descr="checkmark">
            <a:extLst>
              <a:ext uri="{FF2B5EF4-FFF2-40B4-BE49-F238E27FC236}">
                <a16:creationId xmlns:a16="http://schemas.microsoft.com/office/drawing/2014/main" id="{05A14F30-FCC4-4774-B8A1-5493F1C79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5" name="Picture 213" descr="checkmark">
            <a:extLst>
              <a:ext uri="{FF2B5EF4-FFF2-40B4-BE49-F238E27FC236}">
                <a16:creationId xmlns:a16="http://schemas.microsoft.com/office/drawing/2014/main" id="{D78E4A07-27EC-4409-91DC-2341775FC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4" name="Picture 212" descr="checkmark">
            <a:extLst>
              <a:ext uri="{FF2B5EF4-FFF2-40B4-BE49-F238E27FC236}">
                <a16:creationId xmlns:a16="http://schemas.microsoft.com/office/drawing/2014/main" id="{29CB437E-E003-4000-914C-FDFD0B626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3" name="Picture 211" descr="checkmark">
            <a:extLst>
              <a:ext uri="{FF2B5EF4-FFF2-40B4-BE49-F238E27FC236}">
                <a16:creationId xmlns:a16="http://schemas.microsoft.com/office/drawing/2014/main" id="{21010C5C-6C21-4EB5-958C-FD3C1DE37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2" name="Picture 210" descr="checkmark">
            <a:extLst>
              <a:ext uri="{FF2B5EF4-FFF2-40B4-BE49-F238E27FC236}">
                <a16:creationId xmlns:a16="http://schemas.microsoft.com/office/drawing/2014/main" id="{4899185F-D8C4-4152-A586-D01C7DBC5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1" name="Picture 209" descr="checkmark">
            <a:extLst>
              <a:ext uri="{FF2B5EF4-FFF2-40B4-BE49-F238E27FC236}">
                <a16:creationId xmlns:a16="http://schemas.microsoft.com/office/drawing/2014/main" id="{541E0A50-9F3E-40D5-A352-ED1AF3FE2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0" name="Picture 208" descr="checkmark">
            <a:extLst>
              <a:ext uri="{FF2B5EF4-FFF2-40B4-BE49-F238E27FC236}">
                <a16:creationId xmlns:a16="http://schemas.microsoft.com/office/drawing/2014/main" id="{437D876F-BC97-4661-887C-EC6AFD27B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9" name="Picture 207" descr="checkmark">
            <a:extLst>
              <a:ext uri="{FF2B5EF4-FFF2-40B4-BE49-F238E27FC236}">
                <a16:creationId xmlns:a16="http://schemas.microsoft.com/office/drawing/2014/main" id="{2E26E973-1E88-4171-B125-48A20B406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8" name="Picture 206" descr="checkmark">
            <a:extLst>
              <a:ext uri="{FF2B5EF4-FFF2-40B4-BE49-F238E27FC236}">
                <a16:creationId xmlns:a16="http://schemas.microsoft.com/office/drawing/2014/main" id="{50D1F050-1814-4AF9-AC58-555FA0CBD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7" name="Picture 205" descr="checkmark">
            <a:extLst>
              <a:ext uri="{FF2B5EF4-FFF2-40B4-BE49-F238E27FC236}">
                <a16:creationId xmlns:a16="http://schemas.microsoft.com/office/drawing/2014/main" id="{7346773D-9F7A-4594-8C07-C9F84E3F0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6" name="Picture 204" descr="checkmark">
            <a:extLst>
              <a:ext uri="{FF2B5EF4-FFF2-40B4-BE49-F238E27FC236}">
                <a16:creationId xmlns:a16="http://schemas.microsoft.com/office/drawing/2014/main" id="{D2A48BD8-AAF7-4767-8F60-9902F9020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5" name="Picture 203" descr="checkmark">
            <a:extLst>
              <a:ext uri="{FF2B5EF4-FFF2-40B4-BE49-F238E27FC236}">
                <a16:creationId xmlns:a16="http://schemas.microsoft.com/office/drawing/2014/main" id="{5C2ADF3D-1D0C-4928-912E-1E34B958C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4" name="Picture 202" descr="checkmark">
            <a:extLst>
              <a:ext uri="{FF2B5EF4-FFF2-40B4-BE49-F238E27FC236}">
                <a16:creationId xmlns:a16="http://schemas.microsoft.com/office/drawing/2014/main" id="{5BBC4253-1981-442D-B8BC-7FED0BBCB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3" name="Picture 201" descr="checkmark">
            <a:extLst>
              <a:ext uri="{FF2B5EF4-FFF2-40B4-BE49-F238E27FC236}">
                <a16:creationId xmlns:a16="http://schemas.microsoft.com/office/drawing/2014/main" id="{52474CED-1856-457C-BE40-6A8DD7607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2" name="Picture 200" descr="checkmark">
            <a:extLst>
              <a:ext uri="{FF2B5EF4-FFF2-40B4-BE49-F238E27FC236}">
                <a16:creationId xmlns:a16="http://schemas.microsoft.com/office/drawing/2014/main" id="{E7959938-6079-4E5B-A05A-6E5951F7B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1" name="Picture 199" descr="checkmark">
            <a:extLst>
              <a:ext uri="{FF2B5EF4-FFF2-40B4-BE49-F238E27FC236}">
                <a16:creationId xmlns:a16="http://schemas.microsoft.com/office/drawing/2014/main" id="{A047895F-286C-4FDB-86BA-208D0A780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0" name="Picture 198" descr="checkmark">
            <a:extLst>
              <a:ext uri="{FF2B5EF4-FFF2-40B4-BE49-F238E27FC236}">
                <a16:creationId xmlns:a16="http://schemas.microsoft.com/office/drawing/2014/main" id="{C9DB0B1F-3969-4CEE-BE18-08A96CFA1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9" name="Picture 197" descr="checkmark">
            <a:extLst>
              <a:ext uri="{FF2B5EF4-FFF2-40B4-BE49-F238E27FC236}">
                <a16:creationId xmlns:a16="http://schemas.microsoft.com/office/drawing/2014/main" id="{36AF3647-9AC0-4CE3-93D6-1518C76FE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8" name="Picture 196" descr="checkmark">
            <a:extLst>
              <a:ext uri="{FF2B5EF4-FFF2-40B4-BE49-F238E27FC236}">
                <a16:creationId xmlns:a16="http://schemas.microsoft.com/office/drawing/2014/main" id="{9DF3E2DF-A36C-4BA0-8A02-0ED7D97D4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7" name="Picture 195" descr="checkmark">
            <a:extLst>
              <a:ext uri="{FF2B5EF4-FFF2-40B4-BE49-F238E27FC236}">
                <a16:creationId xmlns:a16="http://schemas.microsoft.com/office/drawing/2014/main" id="{7550D9A3-BC03-4788-9134-43DFC30BA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6" name="Picture 194" descr="checkmark">
            <a:extLst>
              <a:ext uri="{FF2B5EF4-FFF2-40B4-BE49-F238E27FC236}">
                <a16:creationId xmlns:a16="http://schemas.microsoft.com/office/drawing/2014/main" id="{9392AA0E-30B8-4507-AE37-98B5A5610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5" name="Picture 193" descr="checkmark">
            <a:extLst>
              <a:ext uri="{FF2B5EF4-FFF2-40B4-BE49-F238E27FC236}">
                <a16:creationId xmlns:a16="http://schemas.microsoft.com/office/drawing/2014/main" id="{BAE1D003-B690-4D52-ACAE-9D188D95B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4" name="Picture 192" descr="checkmark">
            <a:extLst>
              <a:ext uri="{FF2B5EF4-FFF2-40B4-BE49-F238E27FC236}">
                <a16:creationId xmlns:a16="http://schemas.microsoft.com/office/drawing/2014/main" id="{D88BFEFF-CE22-4EB2-BB2B-163ACEE0B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3" name="Picture 191" descr="checkmark">
            <a:extLst>
              <a:ext uri="{FF2B5EF4-FFF2-40B4-BE49-F238E27FC236}">
                <a16:creationId xmlns:a16="http://schemas.microsoft.com/office/drawing/2014/main" id="{18E005BF-9D74-4F32-8ABB-2CA4B517D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2" name="Picture 190" descr="checkmark">
            <a:extLst>
              <a:ext uri="{FF2B5EF4-FFF2-40B4-BE49-F238E27FC236}">
                <a16:creationId xmlns:a16="http://schemas.microsoft.com/office/drawing/2014/main" id="{77DA1B1D-5F83-4F83-8DD7-A4770A30E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1" name="Picture 189" descr="checkmark">
            <a:extLst>
              <a:ext uri="{FF2B5EF4-FFF2-40B4-BE49-F238E27FC236}">
                <a16:creationId xmlns:a16="http://schemas.microsoft.com/office/drawing/2014/main" id="{A061A9E9-3CDD-4DE2-83B9-C61C33F46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0" name="Picture 188" descr="checkmark">
            <a:extLst>
              <a:ext uri="{FF2B5EF4-FFF2-40B4-BE49-F238E27FC236}">
                <a16:creationId xmlns:a16="http://schemas.microsoft.com/office/drawing/2014/main" id="{4EC2AC32-66C7-4210-B1CF-9F21926E1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9" name="Picture 187" descr="checkmark">
            <a:extLst>
              <a:ext uri="{FF2B5EF4-FFF2-40B4-BE49-F238E27FC236}">
                <a16:creationId xmlns:a16="http://schemas.microsoft.com/office/drawing/2014/main" id="{3BC41172-6B38-4B7B-B951-39EFDFE95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8" name="Picture 186" descr="checkmark">
            <a:extLst>
              <a:ext uri="{FF2B5EF4-FFF2-40B4-BE49-F238E27FC236}">
                <a16:creationId xmlns:a16="http://schemas.microsoft.com/office/drawing/2014/main" id="{D957EE24-0647-4311-B411-50A9CD7C8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7" name="Picture 185" descr="checkmark">
            <a:extLst>
              <a:ext uri="{FF2B5EF4-FFF2-40B4-BE49-F238E27FC236}">
                <a16:creationId xmlns:a16="http://schemas.microsoft.com/office/drawing/2014/main" id="{AF4BA7B4-3075-4350-99FD-2B31015CF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6" name="Picture 184" descr="checkmark">
            <a:extLst>
              <a:ext uri="{FF2B5EF4-FFF2-40B4-BE49-F238E27FC236}">
                <a16:creationId xmlns:a16="http://schemas.microsoft.com/office/drawing/2014/main" id="{06321097-8471-4854-AE74-9F5450814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5" name="Picture 183" descr="checkmark">
            <a:extLst>
              <a:ext uri="{FF2B5EF4-FFF2-40B4-BE49-F238E27FC236}">
                <a16:creationId xmlns:a16="http://schemas.microsoft.com/office/drawing/2014/main" id="{6798CAD0-7565-44B5-A17D-A7E433A01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4" name="Picture 182" descr="checkmark">
            <a:extLst>
              <a:ext uri="{FF2B5EF4-FFF2-40B4-BE49-F238E27FC236}">
                <a16:creationId xmlns:a16="http://schemas.microsoft.com/office/drawing/2014/main" id="{FE7717E2-CE1E-4A51-9BA2-AE33DF134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3" name="Picture 181" descr="checkmark">
            <a:extLst>
              <a:ext uri="{FF2B5EF4-FFF2-40B4-BE49-F238E27FC236}">
                <a16:creationId xmlns:a16="http://schemas.microsoft.com/office/drawing/2014/main" id="{249053A8-0E3C-43A9-AB36-DBC2CB942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2" name="Picture 180" descr="checkmark">
            <a:extLst>
              <a:ext uri="{FF2B5EF4-FFF2-40B4-BE49-F238E27FC236}">
                <a16:creationId xmlns:a16="http://schemas.microsoft.com/office/drawing/2014/main" id="{A22B01F5-69FB-4D5D-9A6F-05180E08D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1" name="Picture 179" descr="checkmark">
            <a:extLst>
              <a:ext uri="{FF2B5EF4-FFF2-40B4-BE49-F238E27FC236}">
                <a16:creationId xmlns:a16="http://schemas.microsoft.com/office/drawing/2014/main" id="{185B5CE8-B13D-4EC0-97F2-8EE00C355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0" name="Picture 178" descr="checkmark">
            <a:extLst>
              <a:ext uri="{FF2B5EF4-FFF2-40B4-BE49-F238E27FC236}">
                <a16:creationId xmlns:a16="http://schemas.microsoft.com/office/drawing/2014/main" id="{5071B37D-14EE-4080-9FFA-C35E80005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9" name="Picture 177" descr="checkmark">
            <a:extLst>
              <a:ext uri="{FF2B5EF4-FFF2-40B4-BE49-F238E27FC236}">
                <a16:creationId xmlns:a16="http://schemas.microsoft.com/office/drawing/2014/main" id="{8CF49746-528A-4545-9302-736151C7A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8" name="Picture 176" descr="checkmark">
            <a:extLst>
              <a:ext uri="{FF2B5EF4-FFF2-40B4-BE49-F238E27FC236}">
                <a16:creationId xmlns:a16="http://schemas.microsoft.com/office/drawing/2014/main" id="{A40267BC-F197-4BE0-9338-37C9A91B1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ED4F8FF-321C-41C3-AAA5-58D0AB5FF452}"/>
              </a:ext>
            </a:extLst>
          </p:cNvPr>
          <p:cNvSpPr/>
          <p:nvPr/>
        </p:nvSpPr>
        <p:spPr>
          <a:xfrm>
            <a:off x="838200" y="2967334"/>
            <a:ext cx="7010400" cy="2400657"/>
          </a:xfrm>
          <a:prstGeom prst="rect">
            <a:avLst/>
          </a:prstGeom>
        </p:spPr>
        <p:txBody>
          <a:bodyPr wrap="square">
            <a:spAutoFit/>
          </a:bodyPr>
          <a:lstStyle/>
          <a:p>
            <a:pPr algn="ctr"/>
            <a:r>
              <a:rPr lang="en-US" sz="2400" b="1" i="1" dirty="0">
                <a:solidFill>
                  <a:schemeClr val="accent1"/>
                </a:solidFill>
              </a:rPr>
              <a:t>For any of your travel questions please visit:</a:t>
            </a:r>
          </a:p>
          <a:p>
            <a:pPr algn="ctr"/>
            <a:endParaRPr lang="en-US" sz="1400" b="1" i="1" dirty="0">
              <a:solidFill>
                <a:schemeClr val="accent1"/>
              </a:solidFill>
            </a:endParaRPr>
          </a:p>
          <a:p>
            <a:pPr algn="ctr"/>
            <a:r>
              <a:rPr lang="en-US" sz="4400" b="1" i="1" dirty="0">
                <a:solidFill>
                  <a:schemeClr val="accent1"/>
                </a:solidFill>
              </a:rPr>
              <a:t> www.alfrescotravel.com </a:t>
            </a:r>
          </a:p>
          <a:p>
            <a:pPr algn="ctr"/>
            <a:endParaRPr lang="en-US" sz="3600" b="1" i="1" dirty="0">
              <a:solidFill>
                <a:schemeClr val="accent1"/>
              </a:solidFill>
            </a:endParaRPr>
          </a:p>
          <a:p>
            <a:pPr algn="ctr"/>
            <a:r>
              <a:rPr lang="en-US" sz="3200" b="1" i="1" dirty="0">
                <a:solidFill>
                  <a:schemeClr val="accent1"/>
                </a:solidFill>
              </a:rPr>
              <a:t> email: Cindy@alfrescotravel.com</a:t>
            </a:r>
          </a:p>
        </p:txBody>
      </p:sp>
      <p:pic>
        <p:nvPicPr>
          <p:cNvPr id="181" name="Picture 2">
            <a:extLst>
              <a:ext uri="{FF2B5EF4-FFF2-40B4-BE49-F238E27FC236}">
                <a16:creationId xmlns:a16="http://schemas.microsoft.com/office/drawing/2014/main" id="{3DD8A4C8-1297-4500-9D0E-20FE021801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0700" y="722662"/>
            <a:ext cx="5562600" cy="178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237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533400" y="2819400"/>
            <a:ext cx="7854696" cy="3505200"/>
          </a:xfrm>
        </p:spPr>
        <p:txBody>
          <a:bodyPr>
            <a:normAutofit fontScale="92500"/>
          </a:bodyPr>
          <a:lstStyle/>
          <a:p>
            <a:pPr algn="l"/>
            <a:endParaRPr lang="en-US" b="1" dirty="0"/>
          </a:p>
          <a:p>
            <a:pPr algn="ctr"/>
            <a:r>
              <a:rPr lang="en-US" sz="3600" b="1" dirty="0"/>
              <a:t>PebbleCreek Travel International Club</a:t>
            </a:r>
          </a:p>
          <a:p>
            <a:pPr algn="ctr"/>
            <a:br>
              <a:rPr lang="en-US" sz="3900" dirty="0"/>
            </a:br>
            <a:r>
              <a:rPr lang="en-US" sz="5200" b="1" dirty="0"/>
              <a:t>No Meetings until the Fall</a:t>
            </a:r>
          </a:p>
          <a:p>
            <a:pPr algn="ctr"/>
            <a:r>
              <a:rPr lang="en-US" sz="3900" b="1" dirty="0"/>
              <a:t>Enjoy your Summer Travels</a:t>
            </a:r>
          </a:p>
        </p:txBody>
      </p:sp>
      <p:pic>
        <p:nvPicPr>
          <p:cNvPr id="4" name="Picture 3" descr="alfresco6.jpg"/>
          <p:cNvPicPr>
            <a:picLocks noChangeAspect="1"/>
          </p:cNvPicPr>
          <p:nvPr/>
        </p:nvPicPr>
        <p:blipFill>
          <a:blip r:embed="rId2" cstate="print"/>
          <a:stretch>
            <a:fillRect/>
          </a:stretch>
        </p:blipFill>
        <p:spPr>
          <a:xfrm>
            <a:off x="0" y="0"/>
            <a:ext cx="9144000" cy="3048000"/>
          </a:xfrm>
          <a:prstGeom prst="rect">
            <a:avLst/>
          </a:prstGeom>
        </p:spPr>
      </p:pic>
    </p:spTree>
    <p:extLst>
      <p:ext uri="{BB962C8B-B14F-4D97-AF65-F5344CB8AC3E}">
        <p14:creationId xmlns:p14="http://schemas.microsoft.com/office/powerpoint/2010/main" val="178550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D18CE4-F9F8-4CE1-AB65-7EA280BFB43F}"/>
              </a:ext>
            </a:extLst>
          </p:cNvPr>
          <p:cNvSpPr>
            <a:spLocks noGrp="1"/>
          </p:cNvSpPr>
          <p:nvPr>
            <p:ph type="title"/>
          </p:nvPr>
        </p:nvSpPr>
        <p:spPr/>
        <p:txBody>
          <a:bodyPr>
            <a:noAutofit/>
          </a:bodyPr>
          <a:lstStyle/>
          <a:p>
            <a:pPr algn="ctr"/>
            <a:r>
              <a:rPr lang="en-US" sz="4400" dirty="0"/>
              <a:t>2020 Travel International Club trip</a:t>
            </a:r>
          </a:p>
        </p:txBody>
      </p:sp>
      <p:sp>
        <p:nvSpPr>
          <p:cNvPr id="7" name="Content Placeholder 6">
            <a:extLst>
              <a:ext uri="{FF2B5EF4-FFF2-40B4-BE49-F238E27FC236}">
                <a16:creationId xmlns:a16="http://schemas.microsoft.com/office/drawing/2014/main" id="{545A773E-FEF0-4EE9-BE80-83FB6D8EC262}"/>
              </a:ext>
            </a:extLst>
          </p:cNvPr>
          <p:cNvSpPr>
            <a:spLocks noGrp="1"/>
          </p:cNvSpPr>
          <p:nvPr>
            <p:ph idx="1"/>
          </p:nvPr>
        </p:nvSpPr>
        <p:spPr>
          <a:xfrm>
            <a:off x="457200" y="1935480"/>
            <a:ext cx="8229600" cy="1798320"/>
          </a:xfrm>
        </p:spPr>
        <p:txBody>
          <a:bodyPr>
            <a:normAutofit fontScale="70000" lnSpcReduction="20000"/>
          </a:bodyPr>
          <a:lstStyle/>
          <a:p>
            <a:pPr marL="0" indent="0" algn="ctr">
              <a:buNone/>
            </a:pPr>
            <a:r>
              <a:rPr lang="en-US" sz="4000" b="1" dirty="0"/>
              <a:t>12-Day Avalon Waterways Danube Dreams Cruise with Guided tour of Innsbruck &amp; Munich </a:t>
            </a:r>
            <a:br>
              <a:rPr lang="en-US" sz="4000" b="1" dirty="0"/>
            </a:br>
            <a:r>
              <a:rPr lang="en-US" sz="4000" b="1" dirty="0"/>
              <a:t>PLUS the Passion Play at Oberammergau</a:t>
            </a:r>
            <a:br>
              <a:rPr lang="en-US" sz="4000" b="1" dirty="0"/>
            </a:br>
            <a:r>
              <a:rPr lang="en-US" sz="4000" b="1" dirty="0"/>
              <a:t>Cruise begins: June 25, 2020</a:t>
            </a:r>
            <a:endParaRPr lang="en-US" sz="4000" b="1" i="1" dirty="0"/>
          </a:p>
          <a:p>
            <a:pPr marL="0" indent="0">
              <a:buNone/>
            </a:pPr>
            <a:endParaRPr lang="en-US" dirty="0"/>
          </a:p>
        </p:txBody>
      </p:sp>
      <p:pic>
        <p:nvPicPr>
          <p:cNvPr id="3247" name="Picture 87" descr="checkmark">
            <a:extLst>
              <a:ext uri="{FF2B5EF4-FFF2-40B4-BE49-F238E27FC236}">
                <a16:creationId xmlns:a16="http://schemas.microsoft.com/office/drawing/2014/main" id="{53C285E8-1439-4456-A8EF-05C4E796D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6" name="Picture 86" descr="checkmark">
            <a:extLst>
              <a:ext uri="{FF2B5EF4-FFF2-40B4-BE49-F238E27FC236}">
                <a16:creationId xmlns:a16="http://schemas.microsoft.com/office/drawing/2014/main" id="{120F9291-EBBC-4BC3-8C7A-3C2E8AFB0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5" name="Picture 85" descr="checkmark">
            <a:extLst>
              <a:ext uri="{FF2B5EF4-FFF2-40B4-BE49-F238E27FC236}">
                <a16:creationId xmlns:a16="http://schemas.microsoft.com/office/drawing/2014/main" id="{918463FA-99A0-4C94-AC52-B3834A505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4" name="Picture 84" descr="checkmark">
            <a:extLst>
              <a:ext uri="{FF2B5EF4-FFF2-40B4-BE49-F238E27FC236}">
                <a16:creationId xmlns:a16="http://schemas.microsoft.com/office/drawing/2014/main" id="{EA959163-8428-44AE-89C0-8105D3B9F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3" name="Picture 83" descr="checkmark">
            <a:extLst>
              <a:ext uri="{FF2B5EF4-FFF2-40B4-BE49-F238E27FC236}">
                <a16:creationId xmlns:a16="http://schemas.microsoft.com/office/drawing/2014/main" id="{6290A76B-FBC8-4F57-8CF4-82B2C5E1F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2" name="Picture 82" descr="checkmark">
            <a:extLst>
              <a:ext uri="{FF2B5EF4-FFF2-40B4-BE49-F238E27FC236}">
                <a16:creationId xmlns:a16="http://schemas.microsoft.com/office/drawing/2014/main" id="{6221212F-3D5D-44E5-8093-DB3E36AE4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1" name="Picture 81" descr="checkmark">
            <a:extLst>
              <a:ext uri="{FF2B5EF4-FFF2-40B4-BE49-F238E27FC236}">
                <a16:creationId xmlns:a16="http://schemas.microsoft.com/office/drawing/2014/main" id="{07086E56-DA60-4B7A-A59E-F2EC3DA9F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0" name="Picture 80" descr="checkmark">
            <a:extLst>
              <a:ext uri="{FF2B5EF4-FFF2-40B4-BE49-F238E27FC236}">
                <a16:creationId xmlns:a16="http://schemas.microsoft.com/office/drawing/2014/main" id="{2FEF354E-79E2-435F-9FEC-35684E2A3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9" name="Picture 79" descr="checkmark">
            <a:extLst>
              <a:ext uri="{FF2B5EF4-FFF2-40B4-BE49-F238E27FC236}">
                <a16:creationId xmlns:a16="http://schemas.microsoft.com/office/drawing/2014/main" id="{3DA73702-0A25-4052-AB8E-E557A132E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8" name="Picture 78" descr="checkmark">
            <a:extLst>
              <a:ext uri="{FF2B5EF4-FFF2-40B4-BE49-F238E27FC236}">
                <a16:creationId xmlns:a16="http://schemas.microsoft.com/office/drawing/2014/main" id="{8B4A7153-D8BC-4385-97E0-514B1DD22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7" name="Picture 77" descr="checkmark">
            <a:extLst>
              <a:ext uri="{FF2B5EF4-FFF2-40B4-BE49-F238E27FC236}">
                <a16:creationId xmlns:a16="http://schemas.microsoft.com/office/drawing/2014/main" id="{B7ABF60A-2249-4E0C-93EC-2C14DBF35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6" name="Picture 76" descr="checkmark">
            <a:extLst>
              <a:ext uri="{FF2B5EF4-FFF2-40B4-BE49-F238E27FC236}">
                <a16:creationId xmlns:a16="http://schemas.microsoft.com/office/drawing/2014/main" id="{84DBE727-50AF-4102-A8A7-0046850F3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5" name="Picture 75" descr="checkmark">
            <a:extLst>
              <a:ext uri="{FF2B5EF4-FFF2-40B4-BE49-F238E27FC236}">
                <a16:creationId xmlns:a16="http://schemas.microsoft.com/office/drawing/2014/main" id="{54495F8C-B89E-4B06-BED2-1A1681B53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4" name="Picture 74" descr="checkmark">
            <a:extLst>
              <a:ext uri="{FF2B5EF4-FFF2-40B4-BE49-F238E27FC236}">
                <a16:creationId xmlns:a16="http://schemas.microsoft.com/office/drawing/2014/main" id="{FBB34F04-398B-4B9E-9240-D16305423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3" name="Picture 73" descr="checkmark">
            <a:extLst>
              <a:ext uri="{FF2B5EF4-FFF2-40B4-BE49-F238E27FC236}">
                <a16:creationId xmlns:a16="http://schemas.microsoft.com/office/drawing/2014/main" id="{6016FF4F-E368-4703-960C-D56F4F7BC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2" name="Picture 72" descr="checkmark">
            <a:extLst>
              <a:ext uri="{FF2B5EF4-FFF2-40B4-BE49-F238E27FC236}">
                <a16:creationId xmlns:a16="http://schemas.microsoft.com/office/drawing/2014/main" id="{6482D7A8-F9DA-49F0-8C18-47F647A41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1" name="Picture 71" descr="checkmark">
            <a:extLst>
              <a:ext uri="{FF2B5EF4-FFF2-40B4-BE49-F238E27FC236}">
                <a16:creationId xmlns:a16="http://schemas.microsoft.com/office/drawing/2014/main" id="{1D6EABF1-B231-4753-A028-251EE887B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30" name="Picture 70" descr="checkmark">
            <a:extLst>
              <a:ext uri="{FF2B5EF4-FFF2-40B4-BE49-F238E27FC236}">
                <a16:creationId xmlns:a16="http://schemas.microsoft.com/office/drawing/2014/main" id="{7F366407-5134-4208-8CBE-EA4D02395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9" name="Picture 69" descr="checkmark">
            <a:extLst>
              <a:ext uri="{FF2B5EF4-FFF2-40B4-BE49-F238E27FC236}">
                <a16:creationId xmlns:a16="http://schemas.microsoft.com/office/drawing/2014/main" id="{A2E73EFF-C9AC-4D74-81D5-B35077006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8" name="Picture 68" descr="checkmark">
            <a:extLst>
              <a:ext uri="{FF2B5EF4-FFF2-40B4-BE49-F238E27FC236}">
                <a16:creationId xmlns:a16="http://schemas.microsoft.com/office/drawing/2014/main" id="{4C2F988C-29B6-45A5-8163-8BEB25DCD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7" name="Picture 67" descr="checkmark">
            <a:extLst>
              <a:ext uri="{FF2B5EF4-FFF2-40B4-BE49-F238E27FC236}">
                <a16:creationId xmlns:a16="http://schemas.microsoft.com/office/drawing/2014/main" id="{7B406B7F-E56B-4192-8272-72CB5FB95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6" name="Picture 66" descr="checkmark">
            <a:extLst>
              <a:ext uri="{FF2B5EF4-FFF2-40B4-BE49-F238E27FC236}">
                <a16:creationId xmlns:a16="http://schemas.microsoft.com/office/drawing/2014/main" id="{80D31418-FE3C-47BB-A4D0-A9DCF9DAA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5" name="Picture 65" descr="checkmark">
            <a:extLst>
              <a:ext uri="{FF2B5EF4-FFF2-40B4-BE49-F238E27FC236}">
                <a16:creationId xmlns:a16="http://schemas.microsoft.com/office/drawing/2014/main" id="{E95CEF64-269D-4B8F-B093-1CC935B72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4" name="Picture 64" descr="checkmark">
            <a:extLst>
              <a:ext uri="{FF2B5EF4-FFF2-40B4-BE49-F238E27FC236}">
                <a16:creationId xmlns:a16="http://schemas.microsoft.com/office/drawing/2014/main" id="{8525548D-3FB9-4F90-B98B-A53402BDC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3" name="Picture 63" descr="checkmark">
            <a:extLst>
              <a:ext uri="{FF2B5EF4-FFF2-40B4-BE49-F238E27FC236}">
                <a16:creationId xmlns:a16="http://schemas.microsoft.com/office/drawing/2014/main" id="{5598126B-1794-4F8E-9050-07F35B0CF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2" name="Picture 62" descr="checkmark">
            <a:extLst>
              <a:ext uri="{FF2B5EF4-FFF2-40B4-BE49-F238E27FC236}">
                <a16:creationId xmlns:a16="http://schemas.microsoft.com/office/drawing/2014/main" id="{48D4E58D-16C1-4EB1-8152-9395FF930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1" name="Picture 61" descr="checkmark">
            <a:extLst>
              <a:ext uri="{FF2B5EF4-FFF2-40B4-BE49-F238E27FC236}">
                <a16:creationId xmlns:a16="http://schemas.microsoft.com/office/drawing/2014/main" id="{B3DFBCF1-A010-4526-87ED-689DB1912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20" name="Picture 60" descr="checkmark">
            <a:extLst>
              <a:ext uri="{FF2B5EF4-FFF2-40B4-BE49-F238E27FC236}">
                <a16:creationId xmlns:a16="http://schemas.microsoft.com/office/drawing/2014/main" id="{6105EA88-9D2D-41AF-AA6F-98B0761E6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9" name="Picture 59" descr="checkmark">
            <a:extLst>
              <a:ext uri="{FF2B5EF4-FFF2-40B4-BE49-F238E27FC236}">
                <a16:creationId xmlns:a16="http://schemas.microsoft.com/office/drawing/2014/main" id="{A1B5E833-45CB-47E8-B7B5-FC244D088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8" name="Picture 58" descr="checkmark">
            <a:extLst>
              <a:ext uri="{FF2B5EF4-FFF2-40B4-BE49-F238E27FC236}">
                <a16:creationId xmlns:a16="http://schemas.microsoft.com/office/drawing/2014/main" id="{9FD80F87-83DD-4F52-BBBD-2A28019EA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7" name="Picture 57" descr="checkmark">
            <a:extLst>
              <a:ext uri="{FF2B5EF4-FFF2-40B4-BE49-F238E27FC236}">
                <a16:creationId xmlns:a16="http://schemas.microsoft.com/office/drawing/2014/main" id="{03A126E3-B815-4BE3-A333-000B5450A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6" name="Picture 56" descr="checkmark">
            <a:extLst>
              <a:ext uri="{FF2B5EF4-FFF2-40B4-BE49-F238E27FC236}">
                <a16:creationId xmlns:a16="http://schemas.microsoft.com/office/drawing/2014/main" id="{4874F275-49EB-4296-B6F0-8AEAE002C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5" name="Picture 55" descr="checkmark">
            <a:extLst>
              <a:ext uri="{FF2B5EF4-FFF2-40B4-BE49-F238E27FC236}">
                <a16:creationId xmlns:a16="http://schemas.microsoft.com/office/drawing/2014/main" id="{EEC048AF-59A1-491D-93F5-57F48FD71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4" name="Picture 54" descr="checkmark">
            <a:extLst>
              <a:ext uri="{FF2B5EF4-FFF2-40B4-BE49-F238E27FC236}">
                <a16:creationId xmlns:a16="http://schemas.microsoft.com/office/drawing/2014/main" id="{254A7233-EF55-4E91-BAA7-5E5562FDC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3" name="Picture 53" descr="checkmark">
            <a:extLst>
              <a:ext uri="{FF2B5EF4-FFF2-40B4-BE49-F238E27FC236}">
                <a16:creationId xmlns:a16="http://schemas.microsoft.com/office/drawing/2014/main" id="{25A05D60-207C-47D1-AC31-D908FB0BB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2" name="Picture 52" descr="checkmark">
            <a:extLst>
              <a:ext uri="{FF2B5EF4-FFF2-40B4-BE49-F238E27FC236}">
                <a16:creationId xmlns:a16="http://schemas.microsoft.com/office/drawing/2014/main" id="{FF8024DA-6AE1-4506-9331-A7EF26705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1" name="Picture 51" descr="checkmark">
            <a:extLst>
              <a:ext uri="{FF2B5EF4-FFF2-40B4-BE49-F238E27FC236}">
                <a16:creationId xmlns:a16="http://schemas.microsoft.com/office/drawing/2014/main" id="{EBA803E3-BD87-449A-AF40-70E0C5193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10" name="Picture 50" descr="checkmark">
            <a:extLst>
              <a:ext uri="{FF2B5EF4-FFF2-40B4-BE49-F238E27FC236}">
                <a16:creationId xmlns:a16="http://schemas.microsoft.com/office/drawing/2014/main" id="{D12F0A35-DBCA-4817-93E3-C835E66B4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9" name="Picture 49" descr="checkmark">
            <a:extLst>
              <a:ext uri="{FF2B5EF4-FFF2-40B4-BE49-F238E27FC236}">
                <a16:creationId xmlns:a16="http://schemas.microsoft.com/office/drawing/2014/main" id="{2D05E23B-88FA-4B93-B5EE-C1B027F0B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8" name="Picture 48" descr="checkmark">
            <a:extLst>
              <a:ext uri="{FF2B5EF4-FFF2-40B4-BE49-F238E27FC236}">
                <a16:creationId xmlns:a16="http://schemas.microsoft.com/office/drawing/2014/main" id="{8175FB69-C27B-40AC-B78D-72E86BEB6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7" name="Picture 47" descr="checkmark">
            <a:extLst>
              <a:ext uri="{FF2B5EF4-FFF2-40B4-BE49-F238E27FC236}">
                <a16:creationId xmlns:a16="http://schemas.microsoft.com/office/drawing/2014/main" id="{E8BB3388-3843-47D9-8E04-65FD1DCFC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6" name="Picture 46" descr="checkmark">
            <a:extLst>
              <a:ext uri="{FF2B5EF4-FFF2-40B4-BE49-F238E27FC236}">
                <a16:creationId xmlns:a16="http://schemas.microsoft.com/office/drawing/2014/main" id="{06B45827-A7D2-4E95-9875-E8F9BB7CC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5" name="Picture 45" descr="checkmark">
            <a:extLst>
              <a:ext uri="{FF2B5EF4-FFF2-40B4-BE49-F238E27FC236}">
                <a16:creationId xmlns:a16="http://schemas.microsoft.com/office/drawing/2014/main" id="{AB421FBE-AE1A-44C4-97D6-5105ADA05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4" name="Picture 44" descr="checkmark">
            <a:extLst>
              <a:ext uri="{FF2B5EF4-FFF2-40B4-BE49-F238E27FC236}">
                <a16:creationId xmlns:a16="http://schemas.microsoft.com/office/drawing/2014/main" id="{3400AB3E-24E6-4A58-8EB1-DD016D760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3" name="Picture 43" descr="checkmark">
            <a:extLst>
              <a:ext uri="{FF2B5EF4-FFF2-40B4-BE49-F238E27FC236}">
                <a16:creationId xmlns:a16="http://schemas.microsoft.com/office/drawing/2014/main" id="{97F20B8D-26E3-4AD4-8910-F7A6803C2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2" name="Picture 42" descr="checkmark">
            <a:extLst>
              <a:ext uri="{FF2B5EF4-FFF2-40B4-BE49-F238E27FC236}">
                <a16:creationId xmlns:a16="http://schemas.microsoft.com/office/drawing/2014/main" id="{5B750052-52FF-40AA-8A34-BA92F0939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1" name="Picture 41" descr="checkmark">
            <a:extLst>
              <a:ext uri="{FF2B5EF4-FFF2-40B4-BE49-F238E27FC236}">
                <a16:creationId xmlns:a16="http://schemas.microsoft.com/office/drawing/2014/main" id="{8374AA0D-50DB-42FA-9D43-6B06BFAE7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00" name="Picture 40" descr="checkmark">
            <a:extLst>
              <a:ext uri="{FF2B5EF4-FFF2-40B4-BE49-F238E27FC236}">
                <a16:creationId xmlns:a16="http://schemas.microsoft.com/office/drawing/2014/main" id="{E830234E-E768-4154-AA36-A788CDDD3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9" name="Picture 39" descr="checkmark">
            <a:extLst>
              <a:ext uri="{FF2B5EF4-FFF2-40B4-BE49-F238E27FC236}">
                <a16:creationId xmlns:a16="http://schemas.microsoft.com/office/drawing/2014/main" id="{3CD5B164-563C-4485-8B04-B98D2E1F5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8" name="Picture 38" descr="checkmark">
            <a:extLst>
              <a:ext uri="{FF2B5EF4-FFF2-40B4-BE49-F238E27FC236}">
                <a16:creationId xmlns:a16="http://schemas.microsoft.com/office/drawing/2014/main" id="{594F1F3E-E363-4DFD-93F5-5AD6BED28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7" name="Picture 37" descr="checkmark">
            <a:extLst>
              <a:ext uri="{FF2B5EF4-FFF2-40B4-BE49-F238E27FC236}">
                <a16:creationId xmlns:a16="http://schemas.microsoft.com/office/drawing/2014/main" id="{F922F40A-3AE4-43CD-824A-AA236DBC0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6" name="Picture 36" descr="checkmark">
            <a:extLst>
              <a:ext uri="{FF2B5EF4-FFF2-40B4-BE49-F238E27FC236}">
                <a16:creationId xmlns:a16="http://schemas.microsoft.com/office/drawing/2014/main" id="{4CFD43C3-0373-412E-A97B-CB623474F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5" name="Picture 35" descr="checkmark">
            <a:extLst>
              <a:ext uri="{FF2B5EF4-FFF2-40B4-BE49-F238E27FC236}">
                <a16:creationId xmlns:a16="http://schemas.microsoft.com/office/drawing/2014/main" id="{FFAF59DB-81F6-4886-ADAC-C7CBBEEB0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4" name="Picture 34" descr="checkmark">
            <a:extLst>
              <a:ext uri="{FF2B5EF4-FFF2-40B4-BE49-F238E27FC236}">
                <a16:creationId xmlns:a16="http://schemas.microsoft.com/office/drawing/2014/main" id="{26284A00-A60B-4709-80C9-CE4D2FAE9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3" name="Picture 33" descr="checkmark">
            <a:extLst>
              <a:ext uri="{FF2B5EF4-FFF2-40B4-BE49-F238E27FC236}">
                <a16:creationId xmlns:a16="http://schemas.microsoft.com/office/drawing/2014/main" id="{AE84C75D-65D2-4511-AB96-A6DD35085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2" name="Picture 32" descr="checkmark">
            <a:extLst>
              <a:ext uri="{FF2B5EF4-FFF2-40B4-BE49-F238E27FC236}">
                <a16:creationId xmlns:a16="http://schemas.microsoft.com/office/drawing/2014/main" id="{27F8CC18-0954-4923-A0EB-72479C7BF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1" name="Picture 31" descr="checkmark">
            <a:extLst>
              <a:ext uri="{FF2B5EF4-FFF2-40B4-BE49-F238E27FC236}">
                <a16:creationId xmlns:a16="http://schemas.microsoft.com/office/drawing/2014/main" id="{6FFC17E7-E959-4F3E-88AA-BFA8966E1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90" name="Picture 30" descr="checkmark">
            <a:extLst>
              <a:ext uri="{FF2B5EF4-FFF2-40B4-BE49-F238E27FC236}">
                <a16:creationId xmlns:a16="http://schemas.microsoft.com/office/drawing/2014/main" id="{F76BAE4E-7882-4D55-BA68-8AE773A4A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9" name="Picture 29" descr="checkmark">
            <a:extLst>
              <a:ext uri="{FF2B5EF4-FFF2-40B4-BE49-F238E27FC236}">
                <a16:creationId xmlns:a16="http://schemas.microsoft.com/office/drawing/2014/main" id="{02FDDFD5-5086-4BE7-8062-7E5FC2574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8" name="Picture 28" descr="checkmark">
            <a:extLst>
              <a:ext uri="{FF2B5EF4-FFF2-40B4-BE49-F238E27FC236}">
                <a16:creationId xmlns:a16="http://schemas.microsoft.com/office/drawing/2014/main" id="{4C469CEA-EDC2-4E2F-89C7-1CF38DC15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7" name="Picture 27" descr="checkmark">
            <a:extLst>
              <a:ext uri="{FF2B5EF4-FFF2-40B4-BE49-F238E27FC236}">
                <a16:creationId xmlns:a16="http://schemas.microsoft.com/office/drawing/2014/main" id="{0551DFC6-126C-456F-BE43-1F5E5427D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6" name="Picture 26" descr="checkmark">
            <a:extLst>
              <a:ext uri="{FF2B5EF4-FFF2-40B4-BE49-F238E27FC236}">
                <a16:creationId xmlns:a16="http://schemas.microsoft.com/office/drawing/2014/main" id="{003CB4EC-2424-42C3-A73D-A8AED4A0A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5" name="Picture 25" descr="checkmark">
            <a:extLst>
              <a:ext uri="{FF2B5EF4-FFF2-40B4-BE49-F238E27FC236}">
                <a16:creationId xmlns:a16="http://schemas.microsoft.com/office/drawing/2014/main" id="{4C9BDF00-87DC-4BA3-B560-D8B574DAD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4" name="Picture 24" descr="checkmark">
            <a:extLst>
              <a:ext uri="{FF2B5EF4-FFF2-40B4-BE49-F238E27FC236}">
                <a16:creationId xmlns:a16="http://schemas.microsoft.com/office/drawing/2014/main" id="{6DCCEC35-012A-4222-9215-4DBCC4B85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3" name="Picture 23" descr="checkmark">
            <a:extLst>
              <a:ext uri="{FF2B5EF4-FFF2-40B4-BE49-F238E27FC236}">
                <a16:creationId xmlns:a16="http://schemas.microsoft.com/office/drawing/2014/main" id="{A84A8350-2A91-437D-9EFF-5A1003F8C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2" name="Picture 22" descr="checkmark">
            <a:extLst>
              <a:ext uri="{FF2B5EF4-FFF2-40B4-BE49-F238E27FC236}">
                <a16:creationId xmlns:a16="http://schemas.microsoft.com/office/drawing/2014/main" id="{A71263AB-2769-49DE-8691-1D929CC20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1" name="Picture 21" descr="checkmark">
            <a:extLst>
              <a:ext uri="{FF2B5EF4-FFF2-40B4-BE49-F238E27FC236}">
                <a16:creationId xmlns:a16="http://schemas.microsoft.com/office/drawing/2014/main" id="{B231DCEE-6A08-4F57-9DD3-16342913A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80" name="Picture 20" descr="checkmark">
            <a:extLst>
              <a:ext uri="{FF2B5EF4-FFF2-40B4-BE49-F238E27FC236}">
                <a16:creationId xmlns:a16="http://schemas.microsoft.com/office/drawing/2014/main" id="{47D03A83-5696-4C17-89B2-59F2782D1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9" name="Picture 19" descr="checkmark">
            <a:extLst>
              <a:ext uri="{FF2B5EF4-FFF2-40B4-BE49-F238E27FC236}">
                <a16:creationId xmlns:a16="http://schemas.microsoft.com/office/drawing/2014/main" id="{17FB8B50-F7F5-41FA-8443-4A87E9972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8" name="Picture 18" descr="checkmark">
            <a:extLst>
              <a:ext uri="{FF2B5EF4-FFF2-40B4-BE49-F238E27FC236}">
                <a16:creationId xmlns:a16="http://schemas.microsoft.com/office/drawing/2014/main" id="{FEC45B21-E71C-4F23-8F39-C4E244D5F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7" name="Picture 17" descr="checkmark">
            <a:extLst>
              <a:ext uri="{FF2B5EF4-FFF2-40B4-BE49-F238E27FC236}">
                <a16:creationId xmlns:a16="http://schemas.microsoft.com/office/drawing/2014/main" id="{681D2055-B0DC-468C-AA50-19989864D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6" name="Picture 16" descr="checkmark">
            <a:extLst>
              <a:ext uri="{FF2B5EF4-FFF2-40B4-BE49-F238E27FC236}">
                <a16:creationId xmlns:a16="http://schemas.microsoft.com/office/drawing/2014/main" id="{E5BE7147-6DF3-4B62-A1A3-8FC67948E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5" name="Picture 15" descr="checkmark">
            <a:extLst>
              <a:ext uri="{FF2B5EF4-FFF2-40B4-BE49-F238E27FC236}">
                <a16:creationId xmlns:a16="http://schemas.microsoft.com/office/drawing/2014/main" id="{E755C022-2F2F-4174-8CA4-321F20F55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4" name="Picture 14" descr="checkmark">
            <a:extLst>
              <a:ext uri="{FF2B5EF4-FFF2-40B4-BE49-F238E27FC236}">
                <a16:creationId xmlns:a16="http://schemas.microsoft.com/office/drawing/2014/main" id="{D7DB416C-AF3F-4247-9BF9-8F2AE0D8D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3" name="Picture 13" descr="checkmark">
            <a:extLst>
              <a:ext uri="{FF2B5EF4-FFF2-40B4-BE49-F238E27FC236}">
                <a16:creationId xmlns:a16="http://schemas.microsoft.com/office/drawing/2014/main" id="{9E7C3039-DF37-401B-9223-A3B6E9818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2" name="Picture 12" descr="checkmark">
            <a:extLst>
              <a:ext uri="{FF2B5EF4-FFF2-40B4-BE49-F238E27FC236}">
                <a16:creationId xmlns:a16="http://schemas.microsoft.com/office/drawing/2014/main" id="{F19CF50C-94BF-4793-B890-73CEC046C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1" name="Picture 11" descr="checkmark">
            <a:extLst>
              <a:ext uri="{FF2B5EF4-FFF2-40B4-BE49-F238E27FC236}">
                <a16:creationId xmlns:a16="http://schemas.microsoft.com/office/drawing/2014/main" id="{82BF36B2-02D2-4FC3-8C6C-EB9C350E7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70" name="Picture 10" descr="checkmark">
            <a:extLst>
              <a:ext uri="{FF2B5EF4-FFF2-40B4-BE49-F238E27FC236}">
                <a16:creationId xmlns:a16="http://schemas.microsoft.com/office/drawing/2014/main" id="{614E16FA-DDA3-4680-BF4D-787150BBC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9" name="Picture 9" descr="checkmark">
            <a:extLst>
              <a:ext uri="{FF2B5EF4-FFF2-40B4-BE49-F238E27FC236}">
                <a16:creationId xmlns:a16="http://schemas.microsoft.com/office/drawing/2014/main" id="{52D24943-255C-48C2-A26F-1EF4DCD99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8" name="Picture 8" descr="checkmark">
            <a:extLst>
              <a:ext uri="{FF2B5EF4-FFF2-40B4-BE49-F238E27FC236}">
                <a16:creationId xmlns:a16="http://schemas.microsoft.com/office/drawing/2014/main" id="{E59C20A7-ACB6-405B-AC78-BFB5A105A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7" name="Picture 7" descr="checkmark">
            <a:extLst>
              <a:ext uri="{FF2B5EF4-FFF2-40B4-BE49-F238E27FC236}">
                <a16:creationId xmlns:a16="http://schemas.microsoft.com/office/drawing/2014/main" id="{7857F9A7-7AF7-42DD-89C1-D5E8C28AD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6" name="Picture 6" descr="checkmark">
            <a:extLst>
              <a:ext uri="{FF2B5EF4-FFF2-40B4-BE49-F238E27FC236}">
                <a16:creationId xmlns:a16="http://schemas.microsoft.com/office/drawing/2014/main" id="{3ADEBDE0-314D-4AF3-9A8B-E0AB78677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5" name="Picture 5" descr="checkmark">
            <a:extLst>
              <a:ext uri="{FF2B5EF4-FFF2-40B4-BE49-F238E27FC236}">
                <a16:creationId xmlns:a16="http://schemas.microsoft.com/office/drawing/2014/main" id="{9CB4F5B9-E1D4-472F-979F-CD4C63F80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4" name="Picture 4" descr="checkmark">
            <a:extLst>
              <a:ext uri="{FF2B5EF4-FFF2-40B4-BE49-F238E27FC236}">
                <a16:creationId xmlns:a16="http://schemas.microsoft.com/office/drawing/2014/main" id="{2ADB802B-1A73-4932-AAA5-161088979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3" name="Picture 3" descr="checkmark">
            <a:extLst>
              <a:ext uri="{FF2B5EF4-FFF2-40B4-BE49-F238E27FC236}">
                <a16:creationId xmlns:a16="http://schemas.microsoft.com/office/drawing/2014/main" id="{BB9E7C5B-4635-4D9D-9B35-0990F7F7B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2" name="Picture 2" descr="checkmark">
            <a:extLst>
              <a:ext uri="{FF2B5EF4-FFF2-40B4-BE49-F238E27FC236}">
                <a16:creationId xmlns:a16="http://schemas.microsoft.com/office/drawing/2014/main" id="{F69FDB78-C3C3-4622-855D-ED5700A87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61" name="Picture 1" descr="checkmark">
            <a:extLst>
              <a:ext uri="{FF2B5EF4-FFF2-40B4-BE49-F238E27FC236}">
                <a16:creationId xmlns:a16="http://schemas.microsoft.com/office/drawing/2014/main" id="{3AE35A02-F5CD-402D-AC28-03FC8BAD4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4" name="Picture 262" descr="checkmark">
            <a:extLst>
              <a:ext uri="{FF2B5EF4-FFF2-40B4-BE49-F238E27FC236}">
                <a16:creationId xmlns:a16="http://schemas.microsoft.com/office/drawing/2014/main" id="{04AA1C0F-3141-4B4A-A045-6832BF8A0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3" name="Picture 261" descr="checkmark">
            <a:extLst>
              <a:ext uri="{FF2B5EF4-FFF2-40B4-BE49-F238E27FC236}">
                <a16:creationId xmlns:a16="http://schemas.microsoft.com/office/drawing/2014/main" id="{26A72360-8188-44AD-A89F-B12C942BE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2" name="Picture 260" descr="checkmark">
            <a:extLst>
              <a:ext uri="{FF2B5EF4-FFF2-40B4-BE49-F238E27FC236}">
                <a16:creationId xmlns:a16="http://schemas.microsoft.com/office/drawing/2014/main" id="{194CE80B-0D84-4005-B4D5-BD22C5498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1" name="Picture 259" descr="checkmark">
            <a:extLst>
              <a:ext uri="{FF2B5EF4-FFF2-40B4-BE49-F238E27FC236}">
                <a16:creationId xmlns:a16="http://schemas.microsoft.com/office/drawing/2014/main" id="{5C4096C7-BA06-4040-B943-5CE40980C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30" name="Picture 258" descr="checkmark">
            <a:extLst>
              <a:ext uri="{FF2B5EF4-FFF2-40B4-BE49-F238E27FC236}">
                <a16:creationId xmlns:a16="http://schemas.microsoft.com/office/drawing/2014/main" id="{0C789FD8-8156-4D8E-A134-B0E1EBCE4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9" name="Picture 257" descr="checkmark">
            <a:extLst>
              <a:ext uri="{FF2B5EF4-FFF2-40B4-BE49-F238E27FC236}">
                <a16:creationId xmlns:a16="http://schemas.microsoft.com/office/drawing/2014/main" id="{4BF59B57-9E7D-4A4E-BCB5-B190F3976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8" name="Picture 256" descr="checkmark">
            <a:extLst>
              <a:ext uri="{FF2B5EF4-FFF2-40B4-BE49-F238E27FC236}">
                <a16:creationId xmlns:a16="http://schemas.microsoft.com/office/drawing/2014/main" id="{5DD4C6AD-9DE1-42E8-A1F8-70D432A9A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7" name="Picture 255" descr="checkmark">
            <a:extLst>
              <a:ext uri="{FF2B5EF4-FFF2-40B4-BE49-F238E27FC236}">
                <a16:creationId xmlns:a16="http://schemas.microsoft.com/office/drawing/2014/main" id="{9888B2E0-2519-4A26-BF40-B998F0AD2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6" name="Picture 254" descr="checkmark">
            <a:extLst>
              <a:ext uri="{FF2B5EF4-FFF2-40B4-BE49-F238E27FC236}">
                <a16:creationId xmlns:a16="http://schemas.microsoft.com/office/drawing/2014/main" id="{587D978D-7D0F-4E58-A9BC-97F4FCA5E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5" name="Picture 253" descr="checkmark">
            <a:extLst>
              <a:ext uri="{FF2B5EF4-FFF2-40B4-BE49-F238E27FC236}">
                <a16:creationId xmlns:a16="http://schemas.microsoft.com/office/drawing/2014/main" id="{6242DBDB-2428-465C-B70F-B56FE387C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4" name="Picture 252" descr="checkmark">
            <a:extLst>
              <a:ext uri="{FF2B5EF4-FFF2-40B4-BE49-F238E27FC236}">
                <a16:creationId xmlns:a16="http://schemas.microsoft.com/office/drawing/2014/main" id="{16660108-9A89-420B-ADD9-8DAECC01D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3" name="Picture 251" descr="checkmark">
            <a:extLst>
              <a:ext uri="{FF2B5EF4-FFF2-40B4-BE49-F238E27FC236}">
                <a16:creationId xmlns:a16="http://schemas.microsoft.com/office/drawing/2014/main" id="{4EC8D8B2-A977-4185-A719-B4DACF3D2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2" name="Picture 250" descr="checkmark">
            <a:extLst>
              <a:ext uri="{FF2B5EF4-FFF2-40B4-BE49-F238E27FC236}">
                <a16:creationId xmlns:a16="http://schemas.microsoft.com/office/drawing/2014/main" id="{19284837-BE7A-4902-A745-CA178E94C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1" name="Picture 249" descr="checkmark">
            <a:extLst>
              <a:ext uri="{FF2B5EF4-FFF2-40B4-BE49-F238E27FC236}">
                <a16:creationId xmlns:a16="http://schemas.microsoft.com/office/drawing/2014/main" id="{80E0DF73-6A1C-494F-AA63-BBDC5A369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20" name="Picture 248" descr="checkmark">
            <a:extLst>
              <a:ext uri="{FF2B5EF4-FFF2-40B4-BE49-F238E27FC236}">
                <a16:creationId xmlns:a16="http://schemas.microsoft.com/office/drawing/2014/main" id="{2B542BDF-1350-46AB-B85F-01D87273B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9" name="Picture 247" descr="checkmark">
            <a:extLst>
              <a:ext uri="{FF2B5EF4-FFF2-40B4-BE49-F238E27FC236}">
                <a16:creationId xmlns:a16="http://schemas.microsoft.com/office/drawing/2014/main" id="{A6F9EC16-55D9-45EC-98AD-04A85C01D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8" name="Picture 246" descr="checkmark">
            <a:extLst>
              <a:ext uri="{FF2B5EF4-FFF2-40B4-BE49-F238E27FC236}">
                <a16:creationId xmlns:a16="http://schemas.microsoft.com/office/drawing/2014/main" id="{99056450-65C1-4DF0-B168-DC8C6CDA4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7" name="Picture 245" descr="checkmark">
            <a:extLst>
              <a:ext uri="{FF2B5EF4-FFF2-40B4-BE49-F238E27FC236}">
                <a16:creationId xmlns:a16="http://schemas.microsoft.com/office/drawing/2014/main" id="{E1E07980-DC39-483B-9714-2F5AA3DA3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6" name="Picture 244" descr="checkmark">
            <a:extLst>
              <a:ext uri="{FF2B5EF4-FFF2-40B4-BE49-F238E27FC236}">
                <a16:creationId xmlns:a16="http://schemas.microsoft.com/office/drawing/2014/main" id="{9D416FC7-2857-4E82-AE63-2168D9A9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5" name="Picture 243" descr="checkmark">
            <a:extLst>
              <a:ext uri="{FF2B5EF4-FFF2-40B4-BE49-F238E27FC236}">
                <a16:creationId xmlns:a16="http://schemas.microsoft.com/office/drawing/2014/main" id="{A2A09DAA-67C2-42C7-9562-6FE686D00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4" name="Picture 242" descr="checkmark">
            <a:extLst>
              <a:ext uri="{FF2B5EF4-FFF2-40B4-BE49-F238E27FC236}">
                <a16:creationId xmlns:a16="http://schemas.microsoft.com/office/drawing/2014/main" id="{2BEAB70F-9459-4A61-862C-26482DB75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3" name="Picture 241" descr="checkmark">
            <a:extLst>
              <a:ext uri="{FF2B5EF4-FFF2-40B4-BE49-F238E27FC236}">
                <a16:creationId xmlns:a16="http://schemas.microsoft.com/office/drawing/2014/main" id="{77918275-03DB-483E-BE03-5BC659A3C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2" name="Picture 240" descr="checkmark">
            <a:extLst>
              <a:ext uri="{FF2B5EF4-FFF2-40B4-BE49-F238E27FC236}">
                <a16:creationId xmlns:a16="http://schemas.microsoft.com/office/drawing/2014/main" id="{E4789B92-F72C-411F-945E-771C4D7CD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1" name="Picture 239" descr="checkmark">
            <a:extLst>
              <a:ext uri="{FF2B5EF4-FFF2-40B4-BE49-F238E27FC236}">
                <a16:creationId xmlns:a16="http://schemas.microsoft.com/office/drawing/2014/main" id="{CC5D26CF-2DF0-4A1A-A484-D768E477B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10" name="Picture 238" descr="checkmark">
            <a:extLst>
              <a:ext uri="{FF2B5EF4-FFF2-40B4-BE49-F238E27FC236}">
                <a16:creationId xmlns:a16="http://schemas.microsoft.com/office/drawing/2014/main" id="{6D457F38-1D3D-4F24-AC58-77502D5FD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9" name="Picture 237" descr="checkmark">
            <a:extLst>
              <a:ext uri="{FF2B5EF4-FFF2-40B4-BE49-F238E27FC236}">
                <a16:creationId xmlns:a16="http://schemas.microsoft.com/office/drawing/2014/main" id="{85006099-6661-4A1A-85CF-FAB10CA3F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8" name="Picture 236" descr="checkmark">
            <a:extLst>
              <a:ext uri="{FF2B5EF4-FFF2-40B4-BE49-F238E27FC236}">
                <a16:creationId xmlns:a16="http://schemas.microsoft.com/office/drawing/2014/main" id="{CF86BD86-7360-4ED3-9208-FF22EE2F5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7" name="Picture 235" descr="checkmark">
            <a:extLst>
              <a:ext uri="{FF2B5EF4-FFF2-40B4-BE49-F238E27FC236}">
                <a16:creationId xmlns:a16="http://schemas.microsoft.com/office/drawing/2014/main" id="{8852BE1D-534D-41AE-A303-EEB0E64C5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6" name="Picture 234" descr="checkmark">
            <a:extLst>
              <a:ext uri="{FF2B5EF4-FFF2-40B4-BE49-F238E27FC236}">
                <a16:creationId xmlns:a16="http://schemas.microsoft.com/office/drawing/2014/main" id="{91295583-3590-49BF-8058-7DB460FE6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5" name="Picture 233" descr="checkmark">
            <a:extLst>
              <a:ext uri="{FF2B5EF4-FFF2-40B4-BE49-F238E27FC236}">
                <a16:creationId xmlns:a16="http://schemas.microsoft.com/office/drawing/2014/main" id="{5B5806F9-F6E6-4A03-B296-037801C4D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4" name="Picture 232" descr="checkmark">
            <a:extLst>
              <a:ext uri="{FF2B5EF4-FFF2-40B4-BE49-F238E27FC236}">
                <a16:creationId xmlns:a16="http://schemas.microsoft.com/office/drawing/2014/main" id="{FD050491-11B0-42C4-9AC9-9763FF09B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3" name="Picture 231" descr="checkmark">
            <a:extLst>
              <a:ext uri="{FF2B5EF4-FFF2-40B4-BE49-F238E27FC236}">
                <a16:creationId xmlns:a16="http://schemas.microsoft.com/office/drawing/2014/main" id="{6919D412-0D6C-4DAB-83EE-1408C09C7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2" name="Picture 230" descr="checkmark">
            <a:extLst>
              <a:ext uri="{FF2B5EF4-FFF2-40B4-BE49-F238E27FC236}">
                <a16:creationId xmlns:a16="http://schemas.microsoft.com/office/drawing/2014/main" id="{51F3FFEF-B49E-4BFC-8F60-3470A3B54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1" name="Picture 229" descr="checkmark">
            <a:extLst>
              <a:ext uri="{FF2B5EF4-FFF2-40B4-BE49-F238E27FC236}">
                <a16:creationId xmlns:a16="http://schemas.microsoft.com/office/drawing/2014/main" id="{6EA2D44D-F05B-4266-806E-3B74036BE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300" name="Picture 228" descr="checkmark">
            <a:extLst>
              <a:ext uri="{FF2B5EF4-FFF2-40B4-BE49-F238E27FC236}">
                <a16:creationId xmlns:a16="http://schemas.microsoft.com/office/drawing/2014/main" id="{F7DF3754-6E03-4269-87C1-FBA545591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9" name="Picture 227" descr="checkmark">
            <a:extLst>
              <a:ext uri="{FF2B5EF4-FFF2-40B4-BE49-F238E27FC236}">
                <a16:creationId xmlns:a16="http://schemas.microsoft.com/office/drawing/2014/main" id="{58424E21-6D99-445C-AF8F-C2B7E867D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8" name="Picture 226" descr="checkmark">
            <a:extLst>
              <a:ext uri="{FF2B5EF4-FFF2-40B4-BE49-F238E27FC236}">
                <a16:creationId xmlns:a16="http://schemas.microsoft.com/office/drawing/2014/main" id="{D3E3AB78-4A3F-4681-B819-CAC90A650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7" name="Picture 225" descr="checkmark">
            <a:extLst>
              <a:ext uri="{FF2B5EF4-FFF2-40B4-BE49-F238E27FC236}">
                <a16:creationId xmlns:a16="http://schemas.microsoft.com/office/drawing/2014/main" id="{3CFE33F0-D580-4DC1-B5BD-130C65403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6" name="Picture 224" descr="checkmark">
            <a:extLst>
              <a:ext uri="{FF2B5EF4-FFF2-40B4-BE49-F238E27FC236}">
                <a16:creationId xmlns:a16="http://schemas.microsoft.com/office/drawing/2014/main" id="{026CFFC6-96B2-4513-A0FB-AE0B1219E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5" name="Picture 223" descr="checkmark">
            <a:extLst>
              <a:ext uri="{FF2B5EF4-FFF2-40B4-BE49-F238E27FC236}">
                <a16:creationId xmlns:a16="http://schemas.microsoft.com/office/drawing/2014/main" id="{64A71976-3358-480B-83DF-EE7BE7CC1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4" name="Picture 222" descr="checkmark">
            <a:extLst>
              <a:ext uri="{FF2B5EF4-FFF2-40B4-BE49-F238E27FC236}">
                <a16:creationId xmlns:a16="http://schemas.microsoft.com/office/drawing/2014/main" id="{E7CDCD94-1431-4ED7-8F47-DF0D42364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3" name="Picture 221" descr="checkmark">
            <a:extLst>
              <a:ext uri="{FF2B5EF4-FFF2-40B4-BE49-F238E27FC236}">
                <a16:creationId xmlns:a16="http://schemas.microsoft.com/office/drawing/2014/main" id="{0024B2BC-9A70-41D0-B393-CB17DA906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2" name="Picture 220" descr="checkmark">
            <a:extLst>
              <a:ext uri="{FF2B5EF4-FFF2-40B4-BE49-F238E27FC236}">
                <a16:creationId xmlns:a16="http://schemas.microsoft.com/office/drawing/2014/main" id="{915AACCF-B586-4133-97B0-AE067B24E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1" name="Picture 219" descr="checkmark">
            <a:extLst>
              <a:ext uri="{FF2B5EF4-FFF2-40B4-BE49-F238E27FC236}">
                <a16:creationId xmlns:a16="http://schemas.microsoft.com/office/drawing/2014/main" id="{3DC7F2DB-8FC0-469F-99E4-25426EE08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90" name="Picture 218" descr="checkmark">
            <a:extLst>
              <a:ext uri="{FF2B5EF4-FFF2-40B4-BE49-F238E27FC236}">
                <a16:creationId xmlns:a16="http://schemas.microsoft.com/office/drawing/2014/main" id="{E7D3700E-8EFB-4681-BC84-9FFC8D5EF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9" name="Picture 217" descr="checkmark">
            <a:extLst>
              <a:ext uri="{FF2B5EF4-FFF2-40B4-BE49-F238E27FC236}">
                <a16:creationId xmlns:a16="http://schemas.microsoft.com/office/drawing/2014/main" id="{95C25A50-2860-41D9-A467-171F967C8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8" name="Picture 216" descr="checkmark">
            <a:extLst>
              <a:ext uri="{FF2B5EF4-FFF2-40B4-BE49-F238E27FC236}">
                <a16:creationId xmlns:a16="http://schemas.microsoft.com/office/drawing/2014/main" id="{6F2B9547-A9C5-4685-90EB-639E11C90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7" name="Picture 215" descr="checkmark">
            <a:extLst>
              <a:ext uri="{FF2B5EF4-FFF2-40B4-BE49-F238E27FC236}">
                <a16:creationId xmlns:a16="http://schemas.microsoft.com/office/drawing/2014/main" id="{953929B1-6A35-4BC5-9E9B-27F2D2332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6" name="Picture 214" descr="checkmark">
            <a:extLst>
              <a:ext uri="{FF2B5EF4-FFF2-40B4-BE49-F238E27FC236}">
                <a16:creationId xmlns:a16="http://schemas.microsoft.com/office/drawing/2014/main" id="{05A14F30-FCC4-4774-B8A1-5493F1C79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5" name="Picture 213" descr="checkmark">
            <a:extLst>
              <a:ext uri="{FF2B5EF4-FFF2-40B4-BE49-F238E27FC236}">
                <a16:creationId xmlns:a16="http://schemas.microsoft.com/office/drawing/2014/main" id="{D78E4A07-27EC-4409-91DC-2341775FC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4" name="Picture 212" descr="checkmark">
            <a:extLst>
              <a:ext uri="{FF2B5EF4-FFF2-40B4-BE49-F238E27FC236}">
                <a16:creationId xmlns:a16="http://schemas.microsoft.com/office/drawing/2014/main" id="{29CB437E-E003-4000-914C-FDFD0B626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3" name="Picture 211" descr="checkmark">
            <a:extLst>
              <a:ext uri="{FF2B5EF4-FFF2-40B4-BE49-F238E27FC236}">
                <a16:creationId xmlns:a16="http://schemas.microsoft.com/office/drawing/2014/main" id="{21010C5C-6C21-4EB5-958C-FD3C1DE37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2" name="Picture 210" descr="checkmark">
            <a:extLst>
              <a:ext uri="{FF2B5EF4-FFF2-40B4-BE49-F238E27FC236}">
                <a16:creationId xmlns:a16="http://schemas.microsoft.com/office/drawing/2014/main" id="{4899185F-D8C4-4152-A586-D01C7DBC5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1" name="Picture 209" descr="checkmark">
            <a:extLst>
              <a:ext uri="{FF2B5EF4-FFF2-40B4-BE49-F238E27FC236}">
                <a16:creationId xmlns:a16="http://schemas.microsoft.com/office/drawing/2014/main" id="{541E0A50-9F3E-40D5-A352-ED1AF3FE2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80" name="Picture 208" descr="checkmark">
            <a:extLst>
              <a:ext uri="{FF2B5EF4-FFF2-40B4-BE49-F238E27FC236}">
                <a16:creationId xmlns:a16="http://schemas.microsoft.com/office/drawing/2014/main" id="{437D876F-BC97-4661-887C-EC6AFD27B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9" name="Picture 207" descr="checkmark">
            <a:extLst>
              <a:ext uri="{FF2B5EF4-FFF2-40B4-BE49-F238E27FC236}">
                <a16:creationId xmlns:a16="http://schemas.microsoft.com/office/drawing/2014/main" id="{2E26E973-1E88-4171-B125-48A20B406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8" name="Picture 206" descr="checkmark">
            <a:extLst>
              <a:ext uri="{FF2B5EF4-FFF2-40B4-BE49-F238E27FC236}">
                <a16:creationId xmlns:a16="http://schemas.microsoft.com/office/drawing/2014/main" id="{50D1F050-1814-4AF9-AC58-555FA0CBD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7" name="Picture 205" descr="checkmark">
            <a:extLst>
              <a:ext uri="{FF2B5EF4-FFF2-40B4-BE49-F238E27FC236}">
                <a16:creationId xmlns:a16="http://schemas.microsoft.com/office/drawing/2014/main" id="{7346773D-9F7A-4594-8C07-C9F84E3F0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6" name="Picture 204" descr="checkmark">
            <a:extLst>
              <a:ext uri="{FF2B5EF4-FFF2-40B4-BE49-F238E27FC236}">
                <a16:creationId xmlns:a16="http://schemas.microsoft.com/office/drawing/2014/main" id="{D2A48BD8-AAF7-4767-8F60-9902F9020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5" name="Picture 203" descr="checkmark">
            <a:extLst>
              <a:ext uri="{FF2B5EF4-FFF2-40B4-BE49-F238E27FC236}">
                <a16:creationId xmlns:a16="http://schemas.microsoft.com/office/drawing/2014/main" id="{5C2ADF3D-1D0C-4928-912E-1E34B958C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4" name="Picture 202" descr="checkmark">
            <a:extLst>
              <a:ext uri="{FF2B5EF4-FFF2-40B4-BE49-F238E27FC236}">
                <a16:creationId xmlns:a16="http://schemas.microsoft.com/office/drawing/2014/main" id="{5BBC4253-1981-442D-B8BC-7FED0BBCB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3" name="Picture 201" descr="checkmark">
            <a:extLst>
              <a:ext uri="{FF2B5EF4-FFF2-40B4-BE49-F238E27FC236}">
                <a16:creationId xmlns:a16="http://schemas.microsoft.com/office/drawing/2014/main" id="{52474CED-1856-457C-BE40-6A8DD7607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2" name="Picture 200" descr="checkmark">
            <a:extLst>
              <a:ext uri="{FF2B5EF4-FFF2-40B4-BE49-F238E27FC236}">
                <a16:creationId xmlns:a16="http://schemas.microsoft.com/office/drawing/2014/main" id="{E7959938-6079-4E5B-A05A-6E5951F7B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1" name="Picture 199" descr="checkmark">
            <a:extLst>
              <a:ext uri="{FF2B5EF4-FFF2-40B4-BE49-F238E27FC236}">
                <a16:creationId xmlns:a16="http://schemas.microsoft.com/office/drawing/2014/main" id="{A047895F-286C-4FDB-86BA-208D0A780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70" name="Picture 198" descr="checkmark">
            <a:extLst>
              <a:ext uri="{FF2B5EF4-FFF2-40B4-BE49-F238E27FC236}">
                <a16:creationId xmlns:a16="http://schemas.microsoft.com/office/drawing/2014/main" id="{C9DB0B1F-3969-4CEE-BE18-08A96CFA1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9" name="Picture 197" descr="checkmark">
            <a:extLst>
              <a:ext uri="{FF2B5EF4-FFF2-40B4-BE49-F238E27FC236}">
                <a16:creationId xmlns:a16="http://schemas.microsoft.com/office/drawing/2014/main" id="{36AF3647-9AC0-4CE3-93D6-1518C76FE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8" name="Picture 196" descr="checkmark">
            <a:extLst>
              <a:ext uri="{FF2B5EF4-FFF2-40B4-BE49-F238E27FC236}">
                <a16:creationId xmlns:a16="http://schemas.microsoft.com/office/drawing/2014/main" id="{9DF3E2DF-A36C-4BA0-8A02-0ED7D97D4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7" name="Picture 195" descr="checkmark">
            <a:extLst>
              <a:ext uri="{FF2B5EF4-FFF2-40B4-BE49-F238E27FC236}">
                <a16:creationId xmlns:a16="http://schemas.microsoft.com/office/drawing/2014/main" id="{7550D9A3-BC03-4788-9134-43DFC30BA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6" name="Picture 194" descr="checkmark">
            <a:extLst>
              <a:ext uri="{FF2B5EF4-FFF2-40B4-BE49-F238E27FC236}">
                <a16:creationId xmlns:a16="http://schemas.microsoft.com/office/drawing/2014/main" id="{9392AA0E-30B8-4507-AE37-98B5A5610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5" name="Picture 193" descr="checkmark">
            <a:extLst>
              <a:ext uri="{FF2B5EF4-FFF2-40B4-BE49-F238E27FC236}">
                <a16:creationId xmlns:a16="http://schemas.microsoft.com/office/drawing/2014/main" id="{BAE1D003-B690-4D52-ACAE-9D188D95B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4" name="Picture 192" descr="checkmark">
            <a:extLst>
              <a:ext uri="{FF2B5EF4-FFF2-40B4-BE49-F238E27FC236}">
                <a16:creationId xmlns:a16="http://schemas.microsoft.com/office/drawing/2014/main" id="{D88BFEFF-CE22-4EB2-BB2B-163ACEE0B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3" name="Picture 191" descr="checkmark">
            <a:extLst>
              <a:ext uri="{FF2B5EF4-FFF2-40B4-BE49-F238E27FC236}">
                <a16:creationId xmlns:a16="http://schemas.microsoft.com/office/drawing/2014/main" id="{18E005BF-9D74-4F32-8ABB-2CA4B517D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2" name="Picture 190" descr="checkmark">
            <a:extLst>
              <a:ext uri="{FF2B5EF4-FFF2-40B4-BE49-F238E27FC236}">
                <a16:creationId xmlns:a16="http://schemas.microsoft.com/office/drawing/2014/main" id="{77DA1B1D-5F83-4F83-8DD7-A4770A30E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1" name="Picture 189" descr="checkmark">
            <a:extLst>
              <a:ext uri="{FF2B5EF4-FFF2-40B4-BE49-F238E27FC236}">
                <a16:creationId xmlns:a16="http://schemas.microsoft.com/office/drawing/2014/main" id="{A061A9E9-3CDD-4DE2-83B9-C61C33F46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60" name="Picture 188" descr="checkmark">
            <a:extLst>
              <a:ext uri="{FF2B5EF4-FFF2-40B4-BE49-F238E27FC236}">
                <a16:creationId xmlns:a16="http://schemas.microsoft.com/office/drawing/2014/main" id="{4EC2AC32-66C7-4210-B1CF-9F21926E1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9" name="Picture 187" descr="checkmark">
            <a:extLst>
              <a:ext uri="{FF2B5EF4-FFF2-40B4-BE49-F238E27FC236}">
                <a16:creationId xmlns:a16="http://schemas.microsoft.com/office/drawing/2014/main" id="{3BC41172-6B38-4B7B-B951-39EFDFE95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8" name="Picture 186" descr="checkmark">
            <a:extLst>
              <a:ext uri="{FF2B5EF4-FFF2-40B4-BE49-F238E27FC236}">
                <a16:creationId xmlns:a16="http://schemas.microsoft.com/office/drawing/2014/main" id="{D957EE24-0647-4311-B411-50A9CD7C8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7" name="Picture 185" descr="checkmark">
            <a:extLst>
              <a:ext uri="{FF2B5EF4-FFF2-40B4-BE49-F238E27FC236}">
                <a16:creationId xmlns:a16="http://schemas.microsoft.com/office/drawing/2014/main" id="{AF4BA7B4-3075-4350-99FD-2B31015CF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6" name="Picture 184" descr="checkmark">
            <a:extLst>
              <a:ext uri="{FF2B5EF4-FFF2-40B4-BE49-F238E27FC236}">
                <a16:creationId xmlns:a16="http://schemas.microsoft.com/office/drawing/2014/main" id="{06321097-8471-4854-AE74-9F5450814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5" name="Picture 183" descr="checkmark">
            <a:extLst>
              <a:ext uri="{FF2B5EF4-FFF2-40B4-BE49-F238E27FC236}">
                <a16:creationId xmlns:a16="http://schemas.microsoft.com/office/drawing/2014/main" id="{6798CAD0-7565-44B5-A17D-A7E433A01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4" name="Picture 182" descr="checkmark">
            <a:extLst>
              <a:ext uri="{FF2B5EF4-FFF2-40B4-BE49-F238E27FC236}">
                <a16:creationId xmlns:a16="http://schemas.microsoft.com/office/drawing/2014/main" id="{FE7717E2-CE1E-4A51-9BA2-AE33DF134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3" name="Picture 181" descr="checkmark">
            <a:extLst>
              <a:ext uri="{FF2B5EF4-FFF2-40B4-BE49-F238E27FC236}">
                <a16:creationId xmlns:a16="http://schemas.microsoft.com/office/drawing/2014/main" id="{249053A8-0E3C-43A9-AB36-DBC2CB942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2" name="Picture 180" descr="checkmark">
            <a:extLst>
              <a:ext uri="{FF2B5EF4-FFF2-40B4-BE49-F238E27FC236}">
                <a16:creationId xmlns:a16="http://schemas.microsoft.com/office/drawing/2014/main" id="{A22B01F5-69FB-4D5D-9A6F-05180E08D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1" name="Picture 179" descr="checkmark">
            <a:extLst>
              <a:ext uri="{FF2B5EF4-FFF2-40B4-BE49-F238E27FC236}">
                <a16:creationId xmlns:a16="http://schemas.microsoft.com/office/drawing/2014/main" id="{185B5CE8-B13D-4EC0-97F2-8EE00C355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50" name="Picture 178" descr="checkmark">
            <a:extLst>
              <a:ext uri="{FF2B5EF4-FFF2-40B4-BE49-F238E27FC236}">
                <a16:creationId xmlns:a16="http://schemas.microsoft.com/office/drawing/2014/main" id="{5071B37D-14EE-4080-9FFA-C35E80005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9" name="Picture 177" descr="checkmark">
            <a:extLst>
              <a:ext uri="{FF2B5EF4-FFF2-40B4-BE49-F238E27FC236}">
                <a16:creationId xmlns:a16="http://schemas.microsoft.com/office/drawing/2014/main" id="{8CF49746-528A-4545-9302-736151C7A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248" name="Picture 176" descr="checkmark">
            <a:extLst>
              <a:ext uri="{FF2B5EF4-FFF2-40B4-BE49-F238E27FC236}">
                <a16:creationId xmlns:a16="http://schemas.microsoft.com/office/drawing/2014/main" id="{A40267BC-F197-4BE0-9338-37C9A91B1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00F91352-3CF0-476B-A09A-DD042FD455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05000" y="3351731"/>
            <a:ext cx="5557640" cy="312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14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Day 1 &amp; 2 – Budapest, Hungary</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724400"/>
            <a:ext cx="8229600" cy="1828800"/>
          </a:xfrm>
        </p:spPr>
        <p:txBody>
          <a:bodyPr>
            <a:normAutofit/>
          </a:bodyPr>
          <a:lstStyle/>
          <a:p>
            <a:r>
              <a:rPr lang="en-US" sz="3000" dirty="0"/>
              <a:t>Embarkation and reception</a:t>
            </a:r>
          </a:p>
          <a:p>
            <a:r>
              <a:rPr lang="en-US" sz="3000" dirty="0"/>
              <a:t>Guided sightseeing to the Chain Bridge, St. Stephen’s Basilica and Heroes’ Square</a:t>
            </a:r>
          </a:p>
          <a:p>
            <a:pPr marL="0" indent="0">
              <a:buNone/>
            </a:pPr>
            <a:endParaRPr lang="en-US" dirty="0"/>
          </a:p>
          <a:p>
            <a:endParaRPr lang="en-US" dirty="0"/>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26341" y="1524000"/>
            <a:ext cx="4691318"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1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Day 3 – Bratislava, Slovakia</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724400"/>
            <a:ext cx="8229600" cy="1828800"/>
          </a:xfrm>
        </p:spPr>
        <p:txBody>
          <a:bodyPr>
            <a:noAutofit/>
          </a:bodyPr>
          <a:lstStyle/>
          <a:p>
            <a:r>
              <a:rPr lang="en-US" sz="2800" dirty="0"/>
              <a:t>Guided sightseeing, explore its fascinating Old Town, where winding cobblestone streets and narrow alleyways</a:t>
            </a:r>
          </a:p>
          <a:p>
            <a:r>
              <a:rPr lang="en-US" sz="2800" dirty="0"/>
              <a:t>Visit St. Martin’s Cathedral</a:t>
            </a:r>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1969349"/>
            <a:ext cx="4724400" cy="22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17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Day 4 – Vienna, Austria</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724400"/>
            <a:ext cx="8229600" cy="1828800"/>
          </a:xfrm>
        </p:spPr>
        <p:txBody>
          <a:bodyPr>
            <a:noAutofit/>
          </a:bodyPr>
          <a:lstStyle/>
          <a:p>
            <a:r>
              <a:rPr lang="en-US" dirty="0"/>
              <a:t>Known as the “City of Music,” Vienna inspired the creative genius of Mozart, Beethoven, and Strauss.</a:t>
            </a:r>
          </a:p>
          <a:p>
            <a:r>
              <a:rPr lang="en-US" dirty="0"/>
              <a:t>Austria’s magical capital on the blue Danube is a showcase of gilded architecture</a:t>
            </a:r>
            <a:endParaRPr lang="en-US" sz="3600" dirty="0"/>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09216" y="1621701"/>
            <a:ext cx="5453583" cy="295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89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667512"/>
          </a:xfrm>
        </p:spPr>
        <p:txBody>
          <a:bodyPr>
            <a:normAutofit fontScale="90000"/>
          </a:bodyPr>
          <a:lstStyle/>
          <a:p>
            <a:pPr algn="ctr"/>
            <a:r>
              <a:rPr lang="en-US" dirty="0"/>
              <a:t>Day 5 – </a:t>
            </a:r>
            <a:r>
              <a:rPr lang="en-US" dirty="0" err="1"/>
              <a:t>Durnstein</a:t>
            </a:r>
            <a:r>
              <a:rPr lang="en-US" dirty="0"/>
              <a:t>; Melk</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4495800"/>
            <a:ext cx="8229600" cy="2057400"/>
          </a:xfrm>
        </p:spPr>
        <p:txBody>
          <a:bodyPr>
            <a:noAutofit/>
          </a:bodyPr>
          <a:lstStyle/>
          <a:p>
            <a:r>
              <a:rPr lang="en-US" sz="3200" dirty="0"/>
              <a:t>Choice of guided walk or hike up to the castle ruins in </a:t>
            </a:r>
            <a:r>
              <a:rPr lang="en-US" sz="3200" dirty="0" err="1"/>
              <a:t>Dürnstein</a:t>
            </a:r>
            <a:r>
              <a:rPr lang="en-US" sz="3200" dirty="0"/>
              <a:t> </a:t>
            </a:r>
          </a:p>
          <a:p>
            <a:r>
              <a:rPr lang="en-US" sz="3200" dirty="0"/>
              <a:t>Guided visit of the Benedictine Abbey in Melk; wine tasting</a:t>
            </a:r>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 y="1471208"/>
            <a:ext cx="4087119" cy="27197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3F40CB0-6426-472B-864A-9B94F797BE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02433" y="1471208"/>
            <a:ext cx="4087118" cy="271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18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5006-AFA8-4650-8203-1D6FF2088F02}"/>
              </a:ext>
            </a:extLst>
          </p:cNvPr>
          <p:cNvSpPr>
            <a:spLocks noGrp="1"/>
          </p:cNvSpPr>
          <p:nvPr>
            <p:ph type="title"/>
          </p:nvPr>
        </p:nvSpPr>
        <p:spPr>
          <a:xfrm>
            <a:off x="457200" y="704088"/>
            <a:ext cx="8229600" cy="819912"/>
          </a:xfrm>
        </p:spPr>
        <p:txBody>
          <a:bodyPr>
            <a:normAutofit/>
          </a:bodyPr>
          <a:lstStyle/>
          <a:p>
            <a:pPr algn="ctr"/>
            <a:r>
              <a:rPr lang="en-US" dirty="0"/>
              <a:t>Day 6 – Linz, Austria</a:t>
            </a:r>
          </a:p>
        </p:txBody>
      </p:sp>
      <p:sp>
        <p:nvSpPr>
          <p:cNvPr id="3" name="Content Placeholder 2">
            <a:extLst>
              <a:ext uri="{FF2B5EF4-FFF2-40B4-BE49-F238E27FC236}">
                <a16:creationId xmlns:a16="http://schemas.microsoft.com/office/drawing/2014/main" id="{BFB15760-DEEE-42DB-A1C7-B50D83AE00C2}"/>
              </a:ext>
            </a:extLst>
          </p:cNvPr>
          <p:cNvSpPr>
            <a:spLocks noGrp="1"/>
          </p:cNvSpPr>
          <p:nvPr>
            <p:ph idx="1"/>
          </p:nvPr>
        </p:nvSpPr>
        <p:spPr>
          <a:xfrm>
            <a:off x="457200" y="5181600"/>
            <a:ext cx="8229600" cy="1371600"/>
          </a:xfrm>
        </p:spPr>
        <p:txBody>
          <a:bodyPr>
            <a:noAutofit/>
          </a:bodyPr>
          <a:lstStyle/>
          <a:p>
            <a:r>
              <a:rPr lang="en-US" sz="3200" dirty="0"/>
              <a:t>Austria’s third-largest city and enjoy a guided walk which shows you the highlights</a:t>
            </a:r>
          </a:p>
        </p:txBody>
      </p:sp>
      <p:pic>
        <p:nvPicPr>
          <p:cNvPr id="4100" name="Picture 4">
            <a:extLst>
              <a:ext uri="{FF2B5EF4-FFF2-40B4-BE49-F238E27FC236}">
                <a16:creationId xmlns:a16="http://schemas.microsoft.com/office/drawing/2014/main" id="{A17AB485-C6B1-4EDE-A580-8F6AB940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0677" y="1752600"/>
            <a:ext cx="592491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698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2438</TotalTime>
  <Words>763</Words>
  <Application>Microsoft Office PowerPoint</Application>
  <PresentationFormat>On-screen Show (4:3)</PresentationFormat>
  <Paragraphs>89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Constantia</vt:lpstr>
      <vt:lpstr>Wingdings 2</vt:lpstr>
      <vt:lpstr>Flow</vt:lpstr>
      <vt:lpstr>PowerPoint Presentation</vt:lpstr>
      <vt:lpstr>Travel International Club Officers</vt:lpstr>
      <vt:lpstr>PowerPoint Presentation</vt:lpstr>
      <vt:lpstr>2020 Travel International Club trip</vt:lpstr>
      <vt:lpstr>Day 1 &amp; 2 – Budapest, Hungary</vt:lpstr>
      <vt:lpstr>Day 3 – Bratislava, Slovakia</vt:lpstr>
      <vt:lpstr>Day 4 – Vienna, Austria</vt:lpstr>
      <vt:lpstr>Day 5 – Durnstein; Melk</vt:lpstr>
      <vt:lpstr>Day 6 – Linz, Austria</vt:lpstr>
      <vt:lpstr>Day 7 – Passau, Germany</vt:lpstr>
      <vt:lpstr>Day 8 – Deggendorf – Innsbruck</vt:lpstr>
      <vt:lpstr>Day 9 – Innsbruck</vt:lpstr>
      <vt:lpstr>Day 10 – Innsbruck - Oberammergau</vt:lpstr>
      <vt:lpstr>Day 11 &amp; 12 – Munich</vt:lpstr>
      <vt:lpstr>Avalon Waterways Danube Dreams with Oberammergau</vt:lpstr>
      <vt:lpstr>River Cruising in France Uniworld: Paris to Normandy April 21 – 28, 2019</vt:lpstr>
      <vt:lpstr>Uniworld: S. S. Joie de Vivre</vt:lpstr>
      <vt:lpstr>River Cruising in France AmaWaterways: Colors of Provence May 2 - 9, 2019</vt:lpstr>
      <vt:lpstr>AmaWaterways: AmaCello</vt:lpstr>
      <vt:lpstr>PowerPoint Presentation</vt:lpstr>
      <vt:lpstr>PowerPoint Presentation</vt:lpstr>
      <vt:lpstr>2018 Travel International Club trips</vt:lpstr>
      <vt:lpstr>2018 Travel International Club trips</vt:lpstr>
      <vt:lpstr>PebbleCreek Travel International Club</vt:lpstr>
      <vt:lpstr>American Cruise Line</vt:lpstr>
      <vt:lpstr>Should I Use a Travel Agent?</vt:lpstr>
      <vt:lpstr>Personalized Service</vt:lpstr>
      <vt:lpstr>Expert Guidance</vt:lpstr>
      <vt:lpstr>Customer Advocacy</vt:lpstr>
      <vt:lpstr>Save Your Time for Travel</vt:lpstr>
      <vt:lpstr>Advantages of Using a Travel Agent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Cruise Lines</dc:title>
  <dc:creator>Mike</dc:creator>
  <cp:lastModifiedBy>Mike Watty</cp:lastModifiedBy>
  <cp:revision>107</cp:revision>
  <dcterms:created xsi:type="dcterms:W3CDTF">2017-01-02T15:23:22Z</dcterms:created>
  <dcterms:modified xsi:type="dcterms:W3CDTF">2018-04-24T21:48:31Z</dcterms:modified>
</cp:coreProperties>
</file>